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57" r:id="rId3"/>
    <p:sldId id="258" r:id="rId4"/>
    <p:sldId id="267" r:id="rId5"/>
    <p:sldId id="259" r:id="rId6"/>
    <p:sldId id="268" r:id="rId7"/>
    <p:sldId id="260" r:id="rId8"/>
    <p:sldId id="269" r:id="rId9"/>
    <p:sldId id="261" r:id="rId10"/>
    <p:sldId id="262" r:id="rId11"/>
    <p:sldId id="263" r:id="rId12"/>
    <p:sldId id="264" r:id="rId13"/>
    <p:sldId id="265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sv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svg"/><Relationship Id="rId4" Type="http://schemas.openxmlformats.org/officeDocument/2006/relationships/image" Target="../media/image22.svg"/><Relationship Id="rId9" Type="http://schemas.openxmlformats.org/officeDocument/2006/relationships/image" Target="../media/image27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sv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svg"/><Relationship Id="rId4" Type="http://schemas.openxmlformats.org/officeDocument/2006/relationships/image" Target="../media/image22.svg"/><Relationship Id="rId9" Type="http://schemas.openxmlformats.org/officeDocument/2006/relationships/image" Target="../media/image2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850F95-1BDF-40AE-A546-B13D101F00C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82EAF06-A4C5-4C54-83B0-D8E533107205}">
      <dgm:prSet/>
      <dgm:spPr/>
      <dgm:t>
        <a:bodyPr/>
        <a:lstStyle/>
        <a:p>
          <a:r>
            <a:rPr lang="en-US" b="1" baseline="0"/>
            <a:t>Attracts more sales</a:t>
          </a:r>
          <a:endParaRPr lang="en-US"/>
        </a:p>
      </dgm:t>
    </dgm:pt>
    <dgm:pt modelId="{9CA1163A-5DB4-4191-9EDB-7DD8D427649A}" type="parTrans" cxnId="{84000F77-F3C1-40BE-B87C-2B8D06E09E52}">
      <dgm:prSet/>
      <dgm:spPr/>
      <dgm:t>
        <a:bodyPr/>
        <a:lstStyle/>
        <a:p>
          <a:endParaRPr lang="en-US"/>
        </a:p>
      </dgm:t>
    </dgm:pt>
    <dgm:pt modelId="{7F6A2D6C-42F4-42A4-873B-893D66E5C2C2}" type="sibTrans" cxnId="{84000F77-F3C1-40BE-B87C-2B8D06E09E52}">
      <dgm:prSet/>
      <dgm:spPr/>
      <dgm:t>
        <a:bodyPr/>
        <a:lstStyle/>
        <a:p>
          <a:endParaRPr lang="en-US"/>
        </a:p>
      </dgm:t>
    </dgm:pt>
    <dgm:pt modelId="{6E84E580-41F2-4666-AA1D-1AFF92B66F23}">
      <dgm:prSet/>
      <dgm:spPr/>
      <dgm:t>
        <a:bodyPr/>
        <a:lstStyle/>
        <a:p>
          <a:r>
            <a:rPr lang="en-US" b="1" baseline="0"/>
            <a:t>Gain competitiveness</a:t>
          </a:r>
          <a:endParaRPr lang="en-US"/>
        </a:p>
      </dgm:t>
    </dgm:pt>
    <dgm:pt modelId="{B3D3582C-2F36-42FD-AA16-CCA4FB0AE966}" type="parTrans" cxnId="{4AAC357A-49D0-474A-AAD1-E69F88AB3ABC}">
      <dgm:prSet/>
      <dgm:spPr/>
      <dgm:t>
        <a:bodyPr/>
        <a:lstStyle/>
        <a:p>
          <a:endParaRPr lang="en-US"/>
        </a:p>
      </dgm:t>
    </dgm:pt>
    <dgm:pt modelId="{5238A9D4-3712-4B94-B790-0D821F6D1D4D}" type="sibTrans" cxnId="{4AAC357A-49D0-474A-AAD1-E69F88AB3ABC}">
      <dgm:prSet/>
      <dgm:spPr/>
      <dgm:t>
        <a:bodyPr/>
        <a:lstStyle/>
        <a:p>
          <a:endParaRPr lang="en-US"/>
        </a:p>
      </dgm:t>
    </dgm:pt>
    <dgm:pt modelId="{CCDA01F3-3784-47AA-8721-A17E0133F9E5}">
      <dgm:prSet/>
      <dgm:spPr/>
      <dgm:t>
        <a:bodyPr/>
        <a:lstStyle/>
        <a:p>
          <a:r>
            <a:rPr lang="en-US" b="1" baseline="0"/>
            <a:t>Stay Agile in Business</a:t>
          </a:r>
          <a:endParaRPr lang="en-US"/>
        </a:p>
      </dgm:t>
    </dgm:pt>
    <dgm:pt modelId="{EAB1642F-CC64-49F5-AD15-AA1454F89044}" type="parTrans" cxnId="{C39E38DF-11E5-41DE-9374-8539E17B2796}">
      <dgm:prSet/>
      <dgm:spPr/>
      <dgm:t>
        <a:bodyPr/>
        <a:lstStyle/>
        <a:p>
          <a:endParaRPr lang="en-US"/>
        </a:p>
      </dgm:t>
    </dgm:pt>
    <dgm:pt modelId="{5FDD22C2-CC2E-4E95-981B-87536C65014C}" type="sibTrans" cxnId="{C39E38DF-11E5-41DE-9374-8539E17B2796}">
      <dgm:prSet/>
      <dgm:spPr/>
      <dgm:t>
        <a:bodyPr/>
        <a:lstStyle/>
        <a:p>
          <a:endParaRPr lang="en-US"/>
        </a:p>
      </dgm:t>
    </dgm:pt>
    <dgm:pt modelId="{BD6982BB-140F-459C-A43E-B059D33B249B}">
      <dgm:prSet/>
      <dgm:spPr/>
      <dgm:t>
        <a:bodyPr/>
        <a:lstStyle/>
        <a:p>
          <a:r>
            <a:rPr lang="en-US" b="1" baseline="0"/>
            <a:t>Clear Insights Everywhere</a:t>
          </a:r>
          <a:endParaRPr lang="en-US"/>
        </a:p>
      </dgm:t>
    </dgm:pt>
    <dgm:pt modelId="{3C864F42-EE87-4286-A418-4C5E63138E66}" type="parTrans" cxnId="{4961BBDD-506B-43C2-A139-785A70ECFF8F}">
      <dgm:prSet/>
      <dgm:spPr/>
      <dgm:t>
        <a:bodyPr/>
        <a:lstStyle/>
        <a:p>
          <a:endParaRPr lang="en-US"/>
        </a:p>
      </dgm:t>
    </dgm:pt>
    <dgm:pt modelId="{AA2758DC-2807-4B83-9512-CD4F92C6D5B3}" type="sibTrans" cxnId="{4961BBDD-506B-43C2-A139-785A70ECFF8F}">
      <dgm:prSet/>
      <dgm:spPr/>
      <dgm:t>
        <a:bodyPr/>
        <a:lstStyle/>
        <a:p>
          <a:endParaRPr lang="en-US"/>
        </a:p>
      </dgm:t>
    </dgm:pt>
    <dgm:pt modelId="{696382B8-B383-44E8-8D2A-4FE3E28E735E}">
      <dgm:prSet/>
      <dgm:spPr/>
      <dgm:t>
        <a:bodyPr/>
        <a:lstStyle/>
        <a:p>
          <a:r>
            <a:rPr lang="en-US" b="1" baseline="0"/>
            <a:t>Inventory Optimization</a:t>
          </a:r>
          <a:endParaRPr lang="en-US"/>
        </a:p>
      </dgm:t>
    </dgm:pt>
    <dgm:pt modelId="{E8DD5827-D477-4802-AC24-6FCD3960EC3B}" type="parTrans" cxnId="{61F9218D-C6D5-41B8-8A7F-2339C76A4C8B}">
      <dgm:prSet/>
      <dgm:spPr/>
      <dgm:t>
        <a:bodyPr/>
        <a:lstStyle/>
        <a:p>
          <a:endParaRPr lang="en-US"/>
        </a:p>
      </dgm:t>
    </dgm:pt>
    <dgm:pt modelId="{92DF9782-66BA-4A92-8231-4D9F2351F650}" type="sibTrans" cxnId="{61F9218D-C6D5-41B8-8A7F-2339C76A4C8B}">
      <dgm:prSet/>
      <dgm:spPr/>
      <dgm:t>
        <a:bodyPr/>
        <a:lstStyle/>
        <a:p>
          <a:endParaRPr lang="en-US"/>
        </a:p>
      </dgm:t>
    </dgm:pt>
    <dgm:pt modelId="{A283F546-A384-4212-96F1-5CF34D135F59}">
      <dgm:prSet/>
      <dgm:spPr/>
      <dgm:t>
        <a:bodyPr/>
        <a:lstStyle/>
        <a:p>
          <a:r>
            <a:rPr lang="en-US" b="1" baseline="0"/>
            <a:t>Integrated POS</a:t>
          </a:r>
          <a:endParaRPr lang="en-US"/>
        </a:p>
      </dgm:t>
    </dgm:pt>
    <dgm:pt modelId="{5C8AF602-4B91-49E4-9EAE-388D12F06FFE}" type="parTrans" cxnId="{36914E70-D7F8-4186-82EA-9814B63464AA}">
      <dgm:prSet/>
      <dgm:spPr/>
      <dgm:t>
        <a:bodyPr/>
        <a:lstStyle/>
        <a:p>
          <a:endParaRPr lang="en-US"/>
        </a:p>
      </dgm:t>
    </dgm:pt>
    <dgm:pt modelId="{7260753C-6E84-4FDC-8679-B0C7A31DD67D}" type="sibTrans" cxnId="{36914E70-D7F8-4186-82EA-9814B63464AA}">
      <dgm:prSet/>
      <dgm:spPr/>
      <dgm:t>
        <a:bodyPr/>
        <a:lstStyle/>
        <a:p>
          <a:endParaRPr lang="en-US"/>
        </a:p>
      </dgm:t>
    </dgm:pt>
    <dgm:pt modelId="{090D8C55-9E7F-4EA8-AC0B-1BE5AF7770B4}" type="pres">
      <dgm:prSet presAssocID="{50850F95-1BDF-40AE-A546-B13D101F00C4}" presName="root" presStyleCnt="0">
        <dgm:presLayoutVars>
          <dgm:dir/>
          <dgm:resizeHandles val="exact"/>
        </dgm:presLayoutVars>
      </dgm:prSet>
      <dgm:spPr/>
    </dgm:pt>
    <dgm:pt modelId="{917326C3-EF8B-4A23-B25C-20D8FEB1EB02}" type="pres">
      <dgm:prSet presAssocID="{382EAF06-A4C5-4C54-83B0-D8E533107205}" presName="compNode" presStyleCnt="0"/>
      <dgm:spPr/>
    </dgm:pt>
    <dgm:pt modelId="{FDB4A662-DE3A-4AED-BEBF-082E25655F6A}" type="pres">
      <dgm:prSet presAssocID="{382EAF06-A4C5-4C54-83B0-D8E533107205}" presName="bgRect" presStyleLbl="bgShp" presStyleIdx="0" presStyleCnt="6"/>
      <dgm:spPr/>
    </dgm:pt>
    <dgm:pt modelId="{DBB1E8D5-7DE4-40B1-A8F3-00DE98868288}" type="pres">
      <dgm:prSet presAssocID="{382EAF06-A4C5-4C54-83B0-D8E533107205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D2F89471-2900-4AC3-B0FC-D030E5631439}" type="pres">
      <dgm:prSet presAssocID="{382EAF06-A4C5-4C54-83B0-D8E533107205}" presName="spaceRect" presStyleCnt="0"/>
      <dgm:spPr/>
    </dgm:pt>
    <dgm:pt modelId="{C7F939B7-4C3E-49A1-AC2B-8297E367B2F6}" type="pres">
      <dgm:prSet presAssocID="{382EAF06-A4C5-4C54-83B0-D8E533107205}" presName="parTx" presStyleLbl="revTx" presStyleIdx="0" presStyleCnt="6">
        <dgm:presLayoutVars>
          <dgm:chMax val="0"/>
          <dgm:chPref val="0"/>
        </dgm:presLayoutVars>
      </dgm:prSet>
      <dgm:spPr/>
    </dgm:pt>
    <dgm:pt modelId="{5C08E2FB-DA6C-43A9-BAF4-AB127C3DC260}" type="pres">
      <dgm:prSet presAssocID="{7F6A2D6C-42F4-42A4-873B-893D66E5C2C2}" presName="sibTrans" presStyleCnt="0"/>
      <dgm:spPr/>
    </dgm:pt>
    <dgm:pt modelId="{D46AF040-1C45-42B9-99F9-3109322CAFCB}" type="pres">
      <dgm:prSet presAssocID="{6E84E580-41F2-4666-AA1D-1AFF92B66F23}" presName="compNode" presStyleCnt="0"/>
      <dgm:spPr/>
    </dgm:pt>
    <dgm:pt modelId="{EE061A34-2B5C-47AD-A345-52F7B9C100DB}" type="pres">
      <dgm:prSet presAssocID="{6E84E580-41F2-4666-AA1D-1AFF92B66F23}" presName="bgRect" presStyleLbl="bgShp" presStyleIdx="1" presStyleCnt="6"/>
      <dgm:spPr/>
    </dgm:pt>
    <dgm:pt modelId="{CAC9A2B4-B0DD-4317-8257-349CC52143C8}" type="pres">
      <dgm:prSet presAssocID="{6E84E580-41F2-4666-AA1D-1AFF92B66F23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C35D3BD-993C-4A3A-AC8B-6A25B70274B6}" type="pres">
      <dgm:prSet presAssocID="{6E84E580-41F2-4666-AA1D-1AFF92B66F23}" presName="spaceRect" presStyleCnt="0"/>
      <dgm:spPr/>
    </dgm:pt>
    <dgm:pt modelId="{7F167E5A-69FD-4797-9FC3-CC4F7762F628}" type="pres">
      <dgm:prSet presAssocID="{6E84E580-41F2-4666-AA1D-1AFF92B66F23}" presName="parTx" presStyleLbl="revTx" presStyleIdx="1" presStyleCnt="6">
        <dgm:presLayoutVars>
          <dgm:chMax val="0"/>
          <dgm:chPref val="0"/>
        </dgm:presLayoutVars>
      </dgm:prSet>
      <dgm:spPr/>
    </dgm:pt>
    <dgm:pt modelId="{DAEE07E2-361D-4882-B777-B6AF76DBE3A6}" type="pres">
      <dgm:prSet presAssocID="{5238A9D4-3712-4B94-B790-0D821F6D1D4D}" presName="sibTrans" presStyleCnt="0"/>
      <dgm:spPr/>
    </dgm:pt>
    <dgm:pt modelId="{6DF3FF74-C4D3-4FAB-8699-27DE7CCC334F}" type="pres">
      <dgm:prSet presAssocID="{CCDA01F3-3784-47AA-8721-A17E0133F9E5}" presName="compNode" presStyleCnt="0"/>
      <dgm:spPr/>
    </dgm:pt>
    <dgm:pt modelId="{C2E66985-79F0-4FF9-A95C-7D3A2D1F6B60}" type="pres">
      <dgm:prSet presAssocID="{CCDA01F3-3784-47AA-8721-A17E0133F9E5}" presName="bgRect" presStyleLbl="bgShp" presStyleIdx="2" presStyleCnt="6"/>
      <dgm:spPr/>
    </dgm:pt>
    <dgm:pt modelId="{1CAF382F-B35D-4021-BAB1-804DFD5A8195}" type="pres">
      <dgm:prSet presAssocID="{CCDA01F3-3784-47AA-8721-A17E0133F9E5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4A97B63-32E1-49A4-8D37-9B8527B8DEAB}" type="pres">
      <dgm:prSet presAssocID="{CCDA01F3-3784-47AA-8721-A17E0133F9E5}" presName="spaceRect" presStyleCnt="0"/>
      <dgm:spPr/>
    </dgm:pt>
    <dgm:pt modelId="{06E9AD60-2857-4455-A0D8-9F35C72DD3AE}" type="pres">
      <dgm:prSet presAssocID="{CCDA01F3-3784-47AA-8721-A17E0133F9E5}" presName="parTx" presStyleLbl="revTx" presStyleIdx="2" presStyleCnt="6">
        <dgm:presLayoutVars>
          <dgm:chMax val="0"/>
          <dgm:chPref val="0"/>
        </dgm:presLayoutVars>
      </dgm:prSet>
      <dgm:spPr/>
    </dgm:pt>
    <dgm:pt modelId="{F4EC5241-86E3-4BDE-A12B-6B00D695A577}" type="pres">
      <dgm:prSet presAssocID="{5FDD22C2-CC2E-4E95-981B-87536C65014C}" presName="sibTrans" presStyleCnt="0"/>
      <dgm:spPr/>
    </dgm:pt>
    <dgm:pt modelId="{2D78C369-1804-480B-91F2-AE41D425821A}" type="pres">
      <dgm:prSet presAssocID="{BD6982BB-140F-459C-A43E-B059D33B249B}" presName="compNode" presStyleCnt="0"/>
      <dgm:spPr/>
    </dgm:pt>
    <dgm:pt modelId="{0E77B8D3-425E-4FC7-8352-A85A267DABDB}" type="pres">
      <dgm:prSet presAssocID="{BD6982BB-140F-459C-A43E-B059D33B249B}" presName="bgRect" presStyleLbl="bgShp" presStyleIdx="3" presStyleCnt="6"/>
      <dgm:spPr/>
    </dgm:pt>
    <dgm:pt modelId="{CEC6858D-73E0-47B1-B81F-145F0B722A6F}" type="pres">
      <dgm:prSet presAssocID="{BD6982BB-140F-459C-A43E-B059D33B249B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495D08A0-155D-45E2-B2DA-E01A0FBED260}" type="pres">
      <dgm:prSet presAssocID="{BD6982BB-140F-459C-A43E-B059D33B249B}" presName="spaceRect" presStyleCnt="0"/>
      <dgm:spPr/>
    </dgm:pt>
    <dgm:pt modelId="{301C9D32-CC0C-440C-BF50-EFD21028223C}" type="pres">
      <dgm:prSet presAssocID="{BD6982BB-140F-459C-A43E-B059D33B249B}" presName="parTx" presStyleLbl="revTx" presStyleIdx="3" presStyleCnt="6">
        <dgm:presLayoutVars>
          <dgm:chMax val="0"/>
          <dgm:chPref val="0"/>
        </dgm:presLayoutVars>
      </dgm:prSet>
      <dgm:spPr/>
    </dgm:pt>
    <dgm:pt modelId="{8FCC2947-6445-459D-A513-142292469337}" type="pres">
      <dgm:prSet presAssocID="{AA2758DC-2807-4B83-9512-CD4F92C6D5B3}" presName="sibTrans" presStyleCnt="0"/>
      <dgm:spPr/>
    </dgm:pt>
    <dgm:pt modelId="{DC2F5CC9-91D9-4859-92BD-69C18DB40709}" type="pres">
      <dgm:prSet presAssocID="{696382B8-B383-44E8-8D2A-4FE3E28E735E}" presName="compNode" presStyleCnt="0"/>
      <dgm:spPr/>
    </dgm:pt>
    <dgm:pt modelId="{52B9B8AF-6DC5-49FC-8B32-430A768BF699}" type="pres">
      <dgm:prSet presAssocID="{696382B8-B383-44E8-8D2A-4FE3E28E735E}" presName="bgRect" presStyleLbl="bgShp" presStyleIdx="4" presStyleCnt="6"/>
      <dgm:spPr/>
    </dgm:pt>
    <dgm:pt modelId="{9A29F273-C132-4677-965F-EFABF4B346D7}" type="pres">
      <dgm:prSet presAssocID="{696382B8-B383-44E8-8D2A-4FE3E28E735E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"/>
        </a:ext>
      </dgm:extLst>
    </dgm:pt>
    <dgm:pt modelId="{0995B33F-4DEA-41B9-A66F-EAB761A711EB}" type="pres">
      <dgm:prSet presAssocID="{696382B8-B383-44E8-8D2A-4FE3E28E735E}" presName="spaceRect" presStyleCnt="0"/>
      <dgm:spPr/>
    </dgm:pt>
    <dgm:pt modelId="{AD17ADE5-BBE6-4F67-BF70-82767815866D}" type="pres">
      <dgm:prSet presAssocID="{696382B8-B383-44E8-8D2A-4FE3E28E735E}" presName="parTx" presStyleLbl="revTx" presStyleIdx="4" presStyleCnt="6">
        <dgm:presLayoutVars>
          <dgm:chMax val="0"/>
          <dgm:chPref val="0"/>
        </dgm:presLayoutVars>
      </dgm:prSet>
      <dgm:spPr/>
    </dgm:pt>
    <dgm:pt modelId="{75552B69-2A34-48B9-9C21-DC04ED33A8F6}" type="pres">
      <dgm:prSet presAssocID="{92DF9782-66BA-4A92-8231-4D9F2351F650}" presName="sibTrans" presStyleCnt="0"/>
      <dgm:spPr/>
    </dgm:pt>
    <dgm:pt modelId="{868B02C5-C9B5-4D63-96BD-2727778F2C64}" type="pres">
      <dgm:prSet presAssocID="{A283F546-A384-4212-96F1-5CF34D135F59}" presName="compNode" presStyleCnt="0"/>
      <dgm:spPr/>
    </dgm:pt>
    <dgm:pt modelId="{B02C0D74-9654-4C8F-B9EC-EDA28BAF89CD}" type="pres">
      <dgm:prSet presAssocID="{A283F546-A384-4212-96F1-5CF34D135F59}" presName="bgRect" presStyleLbl="bgShp" presStyleIdx="5" presStyleCnt="6"/>
      <dgm:spPr/>
    </dgm:pt>
    <dgm:pt modelId="{F8CD8486-A20F-48EF-A2BC-C63558953C87}" type="pres">
      <dgm:prSet presAssocID="{A283F546-A384-4212-96F1-5CF34D135F59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3E201669-A08B-4B71-9BB4-D2F3536C3F12}" type="pres">
      <dgm:prSet presAssocID="{A283F546-A384-4212-96F1-5CF34D135F59}" presName="spaceRect" presStyleCnt="0"/>
      <dgm:spPr/>
    </dgm:pt>
    <dgm:pt modelId="{91CB1350-9A8A-46A3-B2F7-C23AB2549C2F}" type="pres">
      <dgm:prSet presAssocID="{A283F546-A384-4212-96F1-5CF34D135F59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73267205-563F-44C4-9817-DE6C9BB2F83D}" type="presOf" srcId="{50850F95-1BDF-40AE-A546-B13D101F00C4}" destId="{090D8C55-9E7F-4EA8-AC0B-1BE5AF7770B4}" srcOrd="0" destOrd="0" presId="urn:microsoft.com/office/officeart/2018/2/layout/IconVerticalSolidList"/>
    <dgm:cxn modelId="{FE184A13-8D03-4AE7-B2CC-733CE80A2D1A}" type="presOf" srcId="{6E84E580-41F2-4666-AA1D-1AFF92B66F23}" destId="{7F167E5A-69FD-4797-9FC3-CC4F7762F628}" srcOrd="0" destOrd="0" presId="urn:microsoft.com/office/officeart/2018/2/layout/IconVerticalSolidList"/>
    <dgm:cxn modelId="{40B0AB4D-D505-4D92-B6F6-4481184EE01D}" type="presOf" srcId="{CCDA01F3-3784-47AA-8721-A17E0133F9E5}" destId="{06E9AD60-2857-4455-A0D8-9F35C72DD3AE}" srcOrd="0" destOrd="0" presId="urn:microsoft.com/office/officeart/2018/2/layout/IconVerticalSolidList"/>
    <dgm:cxn modelId="{36914E70-D7F8-4186-82EA-9814B63464AA}" srcId="{50850F95-1BDF-40AE-A546-B13D101F00C4}" destId="{A283F546-A384-4212-96F1-5CF34D135F59}" srcOrd="5" destOrd="0" parTransId="{5C8AF602-4B91-49E4-9EAE-388D12F06FFE}" sibTransId="{7260753C-6E84-4FDC-8679-B0C7A31DD67D}"/>
    <dgm:cxn modelId="{84000F77-F3C1-40BE-B87C-2B8D06E09E52}" srcId="{50850F95-1BDF-40AE-A546-B13D101F00C4}" destId="{382EAF06-A4C5-4C54-83B0-D8E533107205}" srcOrd="0" destOrd="0" parTransId="{9CA1163A-5DB4-4191-9EDB-7DD8D427649A}" sibTransId="{7F6A2D6C-42F4-42A4-873B-893D66E5C2C2}"/>
    <dgm:cxn modelId="{4AAC357A-49D0-474A-AAD1-E69F88AB3ABC}" srcId="{50850F95-1BDF-40AE-A546-B13D101F00C4}" destId="{6E84E580-41F2-4666-AA1D-1AFF92B66F23}" srcOrd="1" destOrd="0" parTransId="{B3D3582C-2F36-42FD-AA16-CCA4FB0AE966}" sibTransId="{5238A9D4-3712-4B94-B790-0D821F6D1D4D}"/>
    <dgm:cxn modelId="{578F057F-99BD-46F3-A1D9-5C1C08736826}" type="presOf" srcId="{A283F546-A384-4212-96F1-5CF34D135F59}" destId="{91CB1350-9A8A-46A3-B2F7-C23AB2549C2F}" srcOrd="0" destOrd="0" presId="urn:microsoft.com/office/officeart/2018/2/layout/IconVerticalSolidList"/>
    <dgm:cxn modelId="{31B0F981-347A-4074-996D-094BF472DFF5}" type="presOf" srcId="{696382B8-B383-44E8-8D2A-4FE3E28E735E}" destId="{AD17ADE5-BBE6-4F67-BF70-82767815866D}" srcOrd="0" destOrd="0" presId="urn:microsoft.com/office/officeart/2018/2/layout/IconVerticalSolidList"/>
    <dgm:cxn modelId="{61F9218D-C6D5-41B8-8A7F-2339C76A4C8B}" srcId="{50850F95-1BDF-40AE-A546-B13D101F00C4}" destId="{696382B8-B383-44E8-8D2A-4FE3E28E735E}" srcOrd="4" destOrd="0" parTransId="{E8DD5827-D477-4802-AC24-6FCD3960EC3B}" sibTransId="{92DF9782-66BA-4A92-8231-4D9F2351F650}"/>
    <dgm:cxn modelId="{4961BBDD-506B-43C2-A139-785A70ECFF8F}" srcId="{50850F95-1BDF-40AE-A546-B13D101F00C4}" destId="{BD6982BB-140F-459C-A43E-B059D33B249B}" srcOrd="3" destOrd="0" parTransId="{3C864F42-EE87-4286-A418-4C5E63138E66}" sibTransId="{AA2758DC-2807-4B83-9512-CD4F92C6D5B3}"/>
    <dgm:cxn modelId="{C39E38DF-11E5-41DE-9374-8539E17B2796}" srcId="{50850F95-1BDF-40AE-A546-B13D101F00C4}" destId="{CCDA01F3-3784-47AA-8721-A17E0133F9E5}" srcOrd="2" destOrd="0" parTransId="{EAB1642F-CC64-49F5-AD15-AA1454F89044}" sibTransId="{5FDD22C2-CC2E-4E95-981B-87536C65014C}"/>
    <dgm:cxn modelId="{15D861DF-54E2-4703-9C12-2D287A52B43D}" type="presOf" srcId="{382EAF06-A4C5-4C54-83B0-D8E533107205}" destId="{C7F939B7-4C3E-49A1-AC2B-8297E367B2F6}" srcOrd="0" destOrd="0" presId="urn:microsoft.com/office/officeart/2018/2/layout/IconVerticalSolidList"/>
    <dgm:cxn modelId="{6B0418E8-A7B9-48CF-95E7-802E5591AE07}" type="presOf" srcId="{BD6982BB-140F-459C-A43E-B059D33B249B}" destId="{301C9D32-CC0C-440C-BF50-EFD21028223C}" srcOrd="0" destOrd="0" presId="urn:microsoft.com/office/officeart/2018/2/layout/IconVerticalSolidList"/>
    <dgm:cxn modelId="{5668F030-1DB6-4022-9853-F81988474B75}" type="presParOf" srcId="{090D8C55-9E7F-4EA8-AC0B-1BE5AF7770B4}" destId="{917326C3-EF8B-4A23-B25C-20D8FEB1EB02}" srcOrd="0" destOrd="0" presId="urn:microsoft.com/office/officeart/2018/2/layout/IconVerticalSolidList"/>
    <dgm:cxn modelId="{B4275618-0C56-4F9F-9637-69504B1120BB}" type="presParOf" srcId="{917326C3-EF8B-4A23-B25C-20D8FEB1EB02}" destId="{FDB4A662-DE3A-4AED-BEBF-082E25655F6A}" srcOrd="0" destOrd="0" presId="urn:microsoft.com/office/officeart/2018/2/layout/IconVerticalSolidList"/>
    <dgm:cxn modelId="{C2C18CD5-4DA9-46E3-B8A6-C6998BA064EF}" type="presParOf" srcId="{917326C3-EF8B-4A23-B25C-20D8FEB1EB02}" destId="{DBB1E8D5-7DE4-40B1-A8F3-00DE98868288}" srcOrd="1" destOrd="0" presId="urn:microsoft.com/office/officeart/2018/2/layout/IconVerticalSolidList"/>
    <dgm:cxn modelId="{A037FCB3-9469-4D6C-AB33-9DFBABB26DD8}" type="presParOf" srcId="{917326C3-EF8B-4A23-B25C-20D8FEB1EB02}" destId="{D2F89471-2900-4AC3-B0FC-D030E5631439}" srcOrd="2" destOrd="0" presId="urn:microsoft.com/office/officeart/2018/2/layout/IconVerticalSolidList"/>
    <dgm:cxn modelId="{B6D11849-5F86-452D-9806-79F890C470F6}" type="presParOf" srcId="{917326C3-EF8B-4A23-B25C-20D8FEB1EB02}" destId="{C7F939B7-4C3E-49A1-AC2B-8297E367B2F6}" srcOrd="3" destOrd="0" presId="urn:microsoft.com/office/officeart/2018/2/layout/IconVerticalSolidList"/>
    <dgm:cxn modelId="{DADB0B02-AF1B-405D-A878-F7ECFEAEB212}" type="presParOf" srcId="{090D8C55-9E7F-4EA8-AC0B-1BE5AF7770B4}" destId="{5C08E2FB-DA6C-43A9-BAF4-AB127C3DC260}" srcOrd="1" destOrd="0" presId="urn:microsoft.com/office/officeart/2018/2/layout/IconVerticalSolidList"/>
    <dgm:cxn modelId="{F6B2F6DE-04C8-48F2-AF88-7B1983FEF8A1}" type="presParOf" srcId="{090D8C55-9E7F-4EA8-AC0B-1BE5AF7770B4}" destId="{D46AF040-1C45-42B9-99F9-3109322CAFCB}" srcOrd="2" destOrd="0" presId="urn:microsoft.com/office/officeart/2018/2/layout/IconVerticalSolidList"/>
    <dgm:cxn modelId="{1F0FC2B0-1283-4A8E-AFE5-D79B6AB313F4}" type="presParOf" srcId="{D46AF040-1C45-42B9-99F9-3109322CAFCB}" destId="{EE061A34-2B5C-47AD-A345-52F7B9C100DB}" srcOrd="0" destOrd="0" presId="urn:microsoft.com/office/officeart/2018/2/layout/IconVerticalSolidList"/>
    <dgm:cxn modelId="{DDFBE635-7337-46D3-89C0-FB8B38180759}" type="presParOf" srcId="{D46AF040-1C45-42B9-99F9-3109322CAFCB}" destId="{CAC9A2B4-B0DD-4317-8257-349CC52143C8}" srcOrd="1" destOrd="0" presId="urn:microsoft.com/office/officeart/2018/2/layout/IconVerticalSolidList"/>
    <dgm:cxn modelId="{4BA8A250-2F3F-4B08-BCCE-8765B604ED9E}" type="presParOf" srcId="{D46AF040-1C45-42B9-99F9-3109322CAFCB}" destId="{BC35D3BD-993C-4A3A-AC8B-6A25B70274B6}" srcOrd="2" destOrd="0" presId="urn:microsoft.com/office/officeart/2018/2/layout/IconVerticalSolidList"/>
    <dgm:cxn modelId="{90CC9D41-240F-4945-BA4C-D36AFFE2BD79}" type="presParOf" srcId="{D46AF040-1C45-42B9-99F9-3109322CAFCB}" destId="{7F167E5A-69FD-4797-9FC3-CC4F7762F628}" srcOrd="3" destOrd="0" presId="urn:microsoft.com/office/officeart/2018/2/layout/IconVerticalSolidList"/>
    <dgm:cxn modelId="{557BD975-F9F2-40BF-8CA5-D0FDE1560C40}" type="presParOf" srcId="{090D8C55-9E7F-4EA8-AC0B-1BE5AF7770B4}" destId="{DAEE07E2-361D-4882-B777-B6AF76DBE3A6}" srcOrd="3" destOrd="0" presId="urn:microsoft.com/office/officeart/2018/2/layout/IconVerticalSolidList"/>
    <dgm:cxn modelId="{DA28B615-771A-4EB1-9002-411CD6F62773}" type="presParOf" srcId="{090D8C55-9E7F-4EA8-AC0B-1BE5AF7770B4}" destId="{6DF3FF74-C4D3-4FAB-8699-27DE7CCC334F}" srcOrd="4" destOrd="0" presId="urn:microsoft.com/office/officeart/2018/2/layout/IconVerticalSolidList"/>
    <dgm:cxn modelId="{87FFB311-08A4-4E3F-9B71-39F2FACD4244}" type="presParOf" srcId="{6DF3FF74-C4D3-4FAB-8699-27DE7CCC334F}" destId="{C2E66985-79F0-4FF9-A95C-7D3A2D1F6B60}" srcOrd="0" destOrd="0" presId="urn:microsoft.com/office/officeart/2018/2/layout/IconVerticalSolidList"/>
    <dgm:cxn modelId="{CF1143F5-3873-45D6-A2EF-C7CDB9DDC9B3}" type="presParOf" srcId="{6DF3FF74-C4D3-4FAB-8699-27DE7CCC334F}" destId="{1CAF382F-B35D-4021-BAB1-804DFD5A8195}" srcOrd="1" destOrd="0" presId="urn:microsoft.com/office/officeart/2018/2/layout/IconVerticalSolidList"/>
    <dgm:cxn modelId="{C0E27897-402A-4E20-9561-6C586575D015}" type="presParOf" srcId="{6DF3FF74-C4D3-4FAB-8699-27DE7CCC334F}" destId="{44A97B63-32E1-49A4-8D37-9B8527B8DEAB}" srcOrd="2" destOrd="0" presId="urn:microsoft.com/office/officeart/2018/2/layout/IconVerticalSolidList"/>
    <dgm:cxn modelId="{07851B90-F904-49D2-A59B-96EC85CF8CB2}" type="presParOf" srcId="{6DF3FF74-C4D3-4FAB-8699-27DE7CCC334F}" destId="{06E9AD60-2857-4455-A0D8-9F35C72DD3AE}" srcOrd="3" destOrd="0" presId="urn:microsoft.com/office/officeart/2018/2/layout/IconVerticalSolidList"/>
    <dgm:cxn modelId="{F217546B-6D33-4A1C-AF30-DF44D9640CE5}" type="presParOf" srcId="{090D8C55-9E7F-4EA8-AC0B-1BE5AF7770B4}" destId="{F4EC5241-86E3-4BDE-A12B-6B00D695A577}" srcOrd="5" destOrd="0" presId="urn:microsoft.com/office/officeart/2018/2/layout/IconVerticalSolidList"/>
    <dgm:cxn modelId="{5E6A721B-2BA5-4086-901E-12930F4DDDD7}" type="presParOf" srcId="{090D8C55-9E7F-4EA8-AC0B-1BE5AF7770B4}" destId="{2D78C369-1804-480B-91F2-AE41D425821A}" srcOrd="6" destOrd="0" presId="urn:microsoft.com/office/officeart/2018/2/layout/IconVerticalSolidList"/>
    <dgm:cxn modelId="{0D035156-E79B-4069-978E-B699CC291FFB}" type="presParOf" srcId="{2D78C369-1804-480B-91F2-AE41D425821A}" destId="{0E77B8D3-425E-4FC7-8352-A85A267DABDB}" srcOrd="0" destOrd="0" presId="urn:microsoft.com/office/officeart/2018/2/layout/IconVerticalSolidList"/>
    <dgm:cxn modelId="{D4538721-C2C4-48E3-850E-0562E2BD2178}" type="presParOf" srcId="{2D78C369-1804-480B-91F2-AE41D425821A}" destId="{CEC6858D-73E0-47B1-B81F-145F0B722A6F}" srcOrd="1" destOrd="0" presId="urn:microsoft.com/office/officeart/2018/2/layout/IconVerticalSolidList"/>
    <dgm:cxn modelId="{C939FA54-CAC5-4D38-8983-9F05EC28C8B8}" type="presParOf" srcId="{2D78C369-1804-480B-91F2-AE41D425821A}" destId="{495D08A0-155D-45E2-B2DA-E01A0FBED260}" srcOrd="2" destOrd="0" presId="urn:microsoft.com/office/officeart/2018/2/layout/IconVerticalSolidList"/>
    <dgm:cxn modelId="{C9279D10-5ABE-47C1-BFA3-AA8DBC5B22BA}" type="presParOf" srcId="{2D78C369-1804-480B-91F2-AE41D425821A}" destId="{301C9D32-CC0C-440C-BF50-EFD21028223C}" srcOrd="3" destOrd="0" presId="urn:microsoft.com/office/officeart/2018/2/layout/IconVerticalSolidList"/>
    <dgm:cxn modelId="{EDB4A58B-B2F4-4FAB-932A-F38E80E0BFD0}" type="presParOf" srcId="{090D8C55-9E7F-4EA8-AC0B-1BE5AF7770B4}" destId="{8FCC2947-6445-459D-A513-142292469337}" srcOrd="7" destOrd="0" presId="urn:microsoft.com/office/officeart/2018/2/layout/IconVerticalSolidList"/>
    <dgm:cxn modelId="{41F01D01-DE5D-4FF1-89FC-D806FC01E63A}" type="presParOf" srcId="{090D8C55-9E7F-4EA8-AC0B-1BE5AF7770B4}" destId="{DC2F5CC9-91D9-4859-92BD-69C18DB40709}" srcOrd="8" destOrd="0" presId="urn:microsoft.com/office/officeart/2018/2/layout/IconVerticalSolidList"/>
    <dgm:cxn modelId="{32709A8A-C02C-408C-9828-DC762320F7AF}" type="presParOf" srcId="{DC2F5CC9-91D9-4859-92BD-69C18DB40709}" destId="{52B9B8AF-6DC5-49FC-8B32-430A768BF699}" srcOrd="0" destOrd="0" presId="urn:microsoft.com/office/officeart/2018/2/layout/IconVerticalSolidList"/>
    <dgm:cxn modelId="{86BC6689-5EC0-4FBB-B12C-48D97F74491E}" type="presParOf" srcId="{DC2F5CC9-91D9-4859-92BD-69C18DB40709}" destId="{9A29F273-C132-4677-965F-EFABF4B346D7}" srcOrd="1" destOrd="0" presId="urn:microsoft.com/office/officeart/2018/2/layout/IconVerticalSolidList"/>
    <dgm:cxn modelId="{D69B698E-3A4B-4C0B-8A96-CAABFB754D3B}" type="presParOf" srcId="{DC2F5CC9-91D9-4859-92BD-69C18DB40709}" destId="{0995B33F-4DEA-41B9-A66F-EAB761A711EB}" srcOrd="2" destOrd="0" presId="urn:microsoft.com/office/officeart/2018/2/layout/IconVerticalSolidList"/>
    <dgm:cxn modelId="{4C49BE7E-6F14-47D7-8EF9-772A061EB6A6}" type="presParOf" srcId="{DC2F5CC9-91D9-4859-92BD-69C18DB40709}" destId="{AD17ADE5-BBE6-4F67-BF70-82767815866D}" srcOrd="3" destOrd="0" presId="urn:microsoft.com/office/officeart/2018/2/layout/IconVerticalSolidList"/>
    <dgm:cxn modelId="{39F110AF-69C4-44F4-8A1B-10C703B5BF0A}" type="presParOf" srcId="{090D8C55-9E7F-4EA8-AC0B-1BE5AF7770B4}" destId="{75552B69-2A34-48B9-9C21-DC04ED33A8F6}" srcOrd="9" destOrd="0" presId="urn:microsoft.com/office/officeart/2018/2/layout/IconVerticalSolidList"/>
    <dgm:cxn modelId="{EC6746C2-C2F3-4CED-99EA-43A549925881}" type="presParOf" srcId="{090D8C55-9E7F-4EA8-AC0B-1BE5AF7770B4}" destId="{868B02C5-C9B5-4D63-96BD-2727778F2C64}" srcOrd="10" destOrd="0" presId="urn:microsoft.com/office/officeart/2018/2/layout/IconVerticalSolidList"/>
    <dgm:cxn modelId="{8ABF2140-22E8-4F8D-B268-D2144E961161}" type="presParOf" srcId="{868B02C5-C9B5-4D63-96BD-2727778F2C64}" destId="{B02C0D74-9654-4C8F-B9EC-EDA28BAF89CD}" srcOrd="0" destOrd="0" presId="urn:microsoft.com/office/officeart/2018/2/layout/IconVerticalSolidList"/>
    <dgm:cxn modelId="{6B2C5C62-F49A-4F29-AA6F-BF4725A328EC}" type="presParOf" srcId="{868B02C5-C9B5-4D63-96BD-2727778F2C64}" destId="{F8CD8486-A20F-48EF-A2BC-C63558953C87}" srcOrd="1" destOrd="0" presId="urn:microsoft.com/office/officeart/2018/2/layout/IconVerticalSolidList"/>
    <dgm:cxn modelId="{96435781-1DEC-4460-A37E-10869A8EC4C2}" type="presParOf" srcId="{868B02C5-C9B5-4D63-96BD-2727778F2C64}" destId="{3E201669-A08B-4B71-9BB4-D2F3536C3F12}" srcOrd="2" destOrd="0" presId="urn:microsoft.com/office/officeart/2018/2/layout/IconVerticalSolidList"/>
    <dgm:cxn modelId="{CB7D2F62-86F1-4B99-A4D6-EA23CC40B5BD}" type="presParOf" srcId="{868B02C5-C9B5-4D63-96BD-2727778F2C64}" destId="{91CB1350-9A8A-46A3-B2F7-C23AB2549C2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8FE286-DCEC-4B58-9CB2-415AB570B755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26CBC50-1803-40A1-9620-1385EA298DBE}">
      <dgm:prSet/>
      <dgm:spPr/>
      <dgm:t>
        <a:bodyPr/>
        <a:lstStyle/>
        <a:p>
          <a:r>
            <a:rPr lang="en-US" b="1" baseline="0"/>
            <a:t>Loyalty Problem</a:t>
          </a:r>
          <a:endParaRPr lang="en-US"/>
        </a:p>
      </dgm:t>
    </dgm:pt>
    <dgm:pt modelId="{B9EF625D-2F30-4584-962B-5B35249E82DD}" type="parTrans" cxnId="{83D9ACAC-A6D7-4D6D-8E77-D8EE9C5CFDAD}">
      <dgm:prSet/>
      <dgm:spPr/>
      <dgm:t>
        <a:bodyPr/>
        <a:lstStyle/>
        <a:p>
          <a:endParaRPr lang="en-US"/>
        </a:p>
      </dgm:t>
    </dgm:pt>
    <dgm:pt modelId="{9611C98D-C785-4FF6-BB45-0BA24F260BD1}" type="sibTrans" cxnId="{83D9ACAC-A6D7-4D6D-8E77-D8EE9C5CFDAD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0C27D4BD-C436-478B-992D-497FD50923D6}">
      <dgm:prSet/>
      <dgm:spPr/>
      <dgm:t>
        <a:bodyPr/>
        <a:lstStyle/>
        <a:p>
          <a:r>
            <a:rPr lang="en-US" b="1" baseline="0"/>
            <a:t>Demand has Changed</a:t>
          </a:r>
          <a:endParaRPr lang="en-US"/>
        </a:p>
      </dgm:t>
    </dgm:pt>
    <dgm:pt modelId="{8046B7AC-6DB1-4D58-ACD1-8D62AA0565F7}" type="parTrans" cxnId="{531F7A26-02DA-4AAC-98C1-0DDBF71BA69A}">
      <dgm:prSet/>
      <dgm:spPr/>
      <dgm:t>
        <a:bodyPr/>
        <a:lstStyle/>
        <a:p>
          <a:endParaRPr lang="en-US"/>
        </a:p>
      </dgm:t>
    </dgm:pt>
    <dgm:pt modelId="{BC1BF542-0E14-4D65-A655-E7B400CAC6B1}" type="sibTrans" cxnId="{531F7A26-02DA-4AAC-98C1-0DDBF71BA69A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C4B9AF7B-1BB8-4EC3-B8DE-3FEBD822E609}">
      <dgm:prSet/>
      <dgm:spPr/>
      <dgm:t>
        <a:bodyPr/>
        <a:lstStyle/>
        <a:p>
          <a:r>
            <a:rPr lang="en-US" b="1" baseline="0"/>
            <a:t>Increased Competition</a:t>
          </a:r>
          <a:endParaRPr lang="en-US"/>
        </a:p>
      </dgm:t>
    </dgm:pt>
    <dgm:pt modelId="{DF5C0F9D-6E57-4C38-A733-0E038507207E}" type="parTrans" cxnId="{116BA5E5-3546-47E6-83F0-D0D5DAF0A88D}">
      <dgm:prSet/>
      <dgm:spPr/>
      <dgm:t>
        <a:bodyPr/>
        <a:lstStyle/>
        <a:p>
          <a:endParaRPr lang="en-US"/>
        </a:p>
      </dgm:t>
    </dgm:pt>
    <dgm:pt modelId="{98477640-A3CC-4CDF-913E-57409BA6511E}" type="sibTrans" cxnId="{116BA5E5-3546-47E6-83F0-D0D5DAF0A88D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AF58409C-25B6-40C7-9E62-45EC24CCD23F}">
      <dgm:prSet/>
      <dgm:spPr/>
      <dgm:t>
        <a:bodyPr/>
        <a:lstStyle/>
        <a:p>
          <a:r>
            <a:rPr lang="en-US" b="1" baseline="0"/>
            <a:t>Stagnant Customer Service</a:t>
          </a:r>
          <a:endParaRPr lang="en-US"/>
        </a:p>
      </dgm:t>
    </dgm:pt>
    <dgm:pt modelId="{63BF6099-F8FA-4F19-ACA2-EED427582324}" type="parTrans" cxnId="{A92AD4F8-D8F2-45B5-8853-60D2B8BB7053}">
      <dgm:prSet/>
      <dgm:spPr/>
      <dgm:t>
        <a:bodyPr/>
        <a:lstStyle/>
        <a:p>
          <a:endParaRPr lang="en-US"/>
        </a:p>
      </dgm:t>
    </dgm:pt>
    <dgm:pt modelId="{86255E41-286A-4260-97D6-A81EFCB3BF2C}" type="sibTrans" cxnId="{A92AD4F8-D8F2-45B5-8853-60D2B8BB7053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F5E43552-C5FD-4DD7-8E65-CCF1807D5301}">
      <dgm:prSet/>
      <dgm:spPr/>
      <dgm:t>
        <a:bodyPr/>
        <a:lstStyle/>
        <a:p>
          <a:r>
            <a:rPr lang="en-US" b="1" baseline="0"/>
            <a:t>IT Security Issues</a:t>
          </a:r>
          <a:endParaRPr lang="en-US"/>
        </a:p>
      </dgm:t>
    </dgm:pt>
    <dgm:pt modelId="{3192176F-D51C-42CF-A6BB-7C75A11B96FE}" type="parTrans" cxnId="{5407E07B-DAA1-4492-A8DA-048B5DE51079}">
      <dgm:prSet/>
      <dgm:spPr/>
      <dgm:t>
        <a:bodyPr/>
        <a:lstStyle/>
        <a:p>
          <a:endParaRPr lang="en-US"/>
        </a:p>
      </dgm:t>
    </dgm:pt>
    <dgm:pt modelId="{E5A650EA-7432-4B3F-AAFA-29C696E9DB8E}" type="sibTrans" cxnId="{5407E07B-DAA1-4492-A8DA-048B5DE51079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D1A4638E-228C-4F7F-A7D8-5B9912BFD40B}">
      <dgm:prSet/>
      <dgm:spPr/>
      <dgm:t>
        <a:bodyPr/>
        <a:lstStyle/>
        <a:p>
          <a:r>
            <a:rPr lang="en-US" b="1" baseline="0"/>
            <a:t>Information Overload</a:t>
          </a:r>
          <a:endParaRPr lang="en-US"/>
        </a:p>
      </dgm:t>
    </dgm:pt>
    <dgm:pt modelId="{184AF0E0-65C1-4994-8042-FF7C45FD6A58}" type="parTrans" cxnId="{690B560D-FB07-486F-BA08-EA139975CB46}">
      <dgm:prSet/>
      <dgm:spPr/>
      <dgm:t>
        <a:bodyPr/>
        <a:lstStyle/>
        <a:p>
          <a:endParaRPr lang="en-US"/>
        </a:p>
      </dgm:t>
    </dgm:pt>
    <dgm:pt modelId="{0A9E5E39-3876-4A32-B031-4600952BED91}" type="sibTrans" cxnId="{690B560D-FB07-486F-BA08-EA139975CB46}">
      <dgm:prSet phldrT="06" phldr="0"/>
      <dgm:spPr/>
      <dgm:t>
        <a:bodyPr/>
        <a:lstStyle/>
        <a:p>
          <a:r>
            <a:rPr lang="en-US"/>
            <a:t>06</a:t>
          </a:r>
        </a:p>
      </dgm:t>
    </dgm:pt>
    <dgm:pt modelId="{5F927C69-F030-49CF-B3A0-E8B4965A73B5}" type="pres">
      <dgm:prSet presAssocID="{838FE286-DCEC-4B58-9CB2-415AB570B755}" presName="Name0" presStyleCnt="0">
        <dgm:presLayoutVars>
          <dgm:animLvl val="lvl"/>
          <dgm:resizeHandles val="exact"/>
        </dgm:presLayoutVars>
      </dgm:prSet>
      <dgm:spPr/>
    </dgm:pt>
    <dgm:pt modelId="{A0410373-14E4-45A8-B4D3-B097FEEAE1DE}" type="pres">
      <dgm:prSet presAssocID="{326CBC50-1803-40A1-9620-1385EA298DBE}" presName="compositeNode" presStyleCnt="0">
        <dgm:presLayoutVars>
          <dgm:bulletEnabled val="1"/>
        </dgm:presLayoutVars>
      </dgm:prSet>
      <dgm:spPr/>
    </dgm:pt>
    <dgm:pt modelId="{11633AAA-8423-409D-A978-833048CD351C}" type="pres">
      <dgm:prSet presAssocID="{326CBC50-1803-40A1-9620-1385EA298DBE}" presName="bgRect" presStyleLbl="alignNode1" presStyleIdx="0" presStyleCnt="6"/>
      <dgm:spPr/>
    </dgm:pt>
    <dgm:pt modelId="{1597CBAD-0518-408D-A0A1-1709B68238CC}" type="pres">
      <dgm:prSet presAssocID="{9611C98D-C785-4FF6-BB45-0BA24F260BD1}" presName="sibTransNodeRect" presStyleLbl="alignNode1" presStyleIdx="0" presStyleCnt="6">
        <dgm:presLayoutVars>
          <dgm:chMax val="0"/>
          <dgm:bulletEnabled val="1"/>
        </dgm:presLayoutVars>
      </dgm:prSet>
      <dgm:spPr/>
    </dgm:pt>
    <dgm:pt modelId="{882B9993-0451-48B9-B369-C078FAB5B0F2}" type="pres">
      <dgm:prSet presAssocID="{326CBC50-1803-40A1-9620-1385EA298DBE}" presName="nodeRect" presStyleLbl="alignNode1" presStyleIdx="0" presStyleCnt="6">
        <dgm:presLayoutVars>
          <dgm:bulletEnabled val="1"/>
        </dgm:presLayoutVars>
      </dgm:prSet>
      <dgm:spPr/>
    </dgm:pt>
    <dgm:pt modelId="{8B78E161-648F-4AEC-B8C2-66E425720EB8}" type="pres">
      <dgm:prSet presAssocID="{9611C98D-C785-4FF6-BB45-0BA24F260BD1}" presName="sibTrans" presStyleCnt="0"/>
      <dgm:spPr/>
    </dgm:pt>
    <dgm:pt modelId="{0A39809D-7879-40D6-8702-A23EA9F72682}" type="pres">
      <dgm:prSet presAssocID="{0C27D4BD-C436-478B-992D-497FD50923D6}" presName="compositeNode" presStyleCnt="0">
        <dgm:presLayoutVars>
          <dgm:bulletEnabled val="1"/>
        </dgm:presLayoutVars>
      </dgm:prSet>
      <dgm:spPr/>
    </dgm:pt>
    <dgm:pt modelId="{CBCB6320-86D5-4AD1-B4AA-4E19036B12D5}" type="pres">
      <dgm:prSet presAssocID="{0C27D4BD-C436-478B-992D-497FD50923D6}" presName="bgRect" presStyleLbl="alignNode1" presStyleIdx="1" presStyleCnt="6"/>
      <dgm:spPr/>
    </dgm:pt>
    <dgm:pt modelId="{BB1F725A-77BE-4A84-8FC9-E9A5F930FA0A}" type="pres">
      <dgm:prSet presAssocID="{BC1BF542-0E14-4D65-A655-E7B400CAC6B1}" presName="sibTransNodeRect" presStyleLbl="alignNode1" presStyleIdx="1" presStyleCnt="6">
        <dgm:presLayoutVars>
          <dgm:chMax val="0"/>
          <dgm:bulletEnabled val="1"/>
        </dgm:presLayoutVars>
      </dgm:prSet>
      <dgm:spPr/>
    </dgm:pt>
    <dgm:pt modelId="{C1A32C1A-F6C2-4A41-AF16-F5A920FD22BE}" type="pres">
      <dgm:prSet presAssocID="{0C27D4BD-C436-478B-992D-497FD50923D6}" presName="nodeRect" presStyleLbl="alignNode1" presStyleIdx="1" presStyleCnt="6">
        <dgm:presLayoutVars>
          <dgm:bulletEnabled val="1"/>
        </dgm:presLayoutVars>
      </dgm:prSet>
      <dgm:spPr/>
    </dgm:pt>
    <dgm:pt modelId="{F3220089-7777-4274-9301-293710BB1DED}" type="pres">
      <dgm:prSet presAssocID="{BC1BF542-0E14-4D65-A655-E7B400CAC6B1}" presName="sibTrans" presStyleCnt="0"/>
      <dgm:spPr/>
    </dgm:pt>
    <dgm:pt modelId="{D0E969CC-C2A1-42C6-BD18-CFE8D6F7A09A}" type="pres">
      <dgm:prSet presAssocID="{C4B9AF7B-1BB8-4EC3-B8DE-3FEBD822E609}" presName="compositeNode" presStyleCnt="0">
        <dgm:presLayoutVars>
          <dgm:bulletEnabled val="1"/>
        </dgm:presLayoutVars>
      </dgm:prSet>
      <dgm:spPr/>
    </dgm:pt>
    <dgm:pt modelId="{DFF305A5-09C4-4C95-AFE7-F597D4416D34}" type="pres">
      <dgm:prSet presAssocID="{C4B9AF7B-1BB8-4EC3-B8DE-3FEBD822E609}" presName="bgRect" presStyleLbl="alignNode1" presStyleIdx="2" presStyleCnt="6"/>
      <dgm:spPr/>
    </dgm:pt>
    <dgm:pt modelId="{F84F30A4-4E18-4C0D-B0FB-3E5DEC0AF9BC}" type="pres">
      <dgm:prSet presAssocID="{98477640-A3CC-4CDF-913E-57409BA6511E}" presName="sibTransNodeRect" presStyleLbl="alignNode1" presStyleIdx="2" presStyleCnt="6">
        <dgm:presLayoutVars>
          <dgm:chMax val="0"/>
          <dgm:bulletEnabled val="1"/>
        </dgm:presLayoutVars>
      </dgm:prSet>
      <dgm:spPr/>
    </dgm:pt>
    <dgm:pt modelId="{D7334F55-8677-4B7F-8B2F-1E99E5A469AD}" type="pres">
      <dgm:prSet presAssocID="{C4B9AF7B-1BB8-4EC3-B8DE-3FEBD822E609}" presName="nodeRect" presStyleLbl="alignNode1" presStyleIdx="2" presStyleCnt="6">
        <dgm:presLayoutVars>
          <dgm:bulletEnabled val="1"/>
        </dgm:presLayoutVars>
      </dgm:prSet>
      <dgm:spPr/>
    </dgm:pt>
    <dgm:pt modelId="{9373C045-C000-49A9-9930-7C70BB7F9702}" type="pres">
      <dgm:prSet presAssocID="{98477640-A3CC-4CDF-913E-57409BA6511E}" presName="sibTrans" presStyleCnt="0"/>
      <dgm:spPr/>
    </dgm:pt>
    <dgm:pt modelId="{34196E98-89E0-4BBC-AF39-93D538920A5B}" type="pres">
      <dgm:prSet presAssocID="{AF58409C-25B6-40C7-9E62-45EC24CCD23F}" presName="compositeNode" presStyleCnt="0">
        <dgm:presLayoutVars>
          <dgm:bulletEnabled val="1"/>
        </dgm:presLayoutVars>
      </dgm:prSet>
      <dgm:spPr/>
    </dgm:pt>
    <dgm:pt modelId="{0B8E93C7-FBD0-4D00-ADCB-DABD1C4F527A}" type="pres">
      <dgm:prSet presAssocID="{AF58409C-25B6-40C7-9E62-45EC24CCD23F}" presName="bgRect" presStyleLbl="alignNode1" presStyleIdx="3" presStyleCnt="6"/>
      <dgm:spPr/>
    </dgm:pt>
    <dgm:pt modelId="{682FDF8F-0216-4D64-A96D-8DD625E1A3B1}" type="pres">
      <dgm:prSet presAssocID="{86255E41-286A-4260-97D6-A81EFCB3BF2C}" presName="sibTransNodeRect" presStyleLbl="alignNode1" presStyleIdx="3" presStyleCnt="6">
        <dgm:presLayoutVars>
          <dgm:chMax val="0"/>
          <dgm:bulletEnabled val="1"/>
        </dgm:presLayoutVars>
      </dgm:prSet>
      <dgm:spPr/>
    </dgm:pt>
    <dgm:pt modelId="{849324B1-D54E-4008-9601-13759DA27592}" type="pres">
      <dgm:prSet presAssocID="{AF58409C-25B6-40C7-9E62-45EC24CCD23F}" presName="nodeRect" presStyleLbl="alignNode1" presStyleIdx="3" presStyleCnt="6">
        <dgm:presLayoutVars>
          <dgm:bulletEnabled val="1"/>
        </dgm:presLayoutVars>
      </dgm:prSet>
      <dgm:spPr/>
    </dgm:pt>
    <dgm:pt modelId="{112638FE-2A0C-4E4D-8F60-184CD5DC9C99}" type="pres">
      <dgm:prSet presAssocID="{86255E41-286A-4260-97D6-A81EFCB3BF2C}" presName="sibTrans" presStyleCnt="0"/>
      <dgm:spPr/>
    </dgm:pt>
    <dgm:pt modelId="{B17B818A-1DD0-4191-820B-3E2485A674A8}" type="pres">
      <dgm:prSet presAssocID="{F5E43552-C5FD-4DD7-8E65-CCF1807D5301}" presName="compositeNode" presStyleCnt="0">
        <dgm:presLayoutVars>
          <dgm:bulletEnabled val="1"/>
        </dgm:presLayoutVars>
      </dgm:prSet>
      <dgm:spPr/>
    </dgm:pt>
    <dgm:pt modelId="{EC170E7B-545D-4851-992B-AD825EB2C2FB}" type="pres">
      <dgm:prSet presAssocID="{F5E43552-C5FD-4DD7-8E65-CCF1807D5301}" presName="bgRect" presStyleLbl="alignNode1" presStyleIdx="4" presStyleCnt="6"/>
      <dgm:spPr/>
    </dgm:pt>
    <dgm:pt modelId="{7C5B9DD7-D29F-4FBC-A35C-1986D7D3ED6C}" type="pres">
      <dgm:prSet presAssocID="{E5A650EA-7432-4B3F-AAFA-29C696E9DB8E}" presName="sibTransNodeRect" presStyleLbl="alignNode1" presStyleIdx="4" presStyleCnt="6">
        <dgm:presLayoutVars>
          <dgm:chMax val="0"/>
          <dgm:bulletEnabled val="1"/>
        </dgm:presLayoutVars>
      </dgm:prSet>
      <dgm:spPr/>
    </dgm:pt>
    <dgm:pt modelId="{62F970F8-CE0B-4584-9613-CBDA484ACF7B}" type="pres">
      <dgm:prSet presAssocID="{F5E43552-C5FD-4DD7-8E65-CCF1807D5301}" presName="nodeRect" presStyleLbl="alignNode1" presStyleIdx="4" presStyleCnt="6">
        <dgm:presLayoutVars>
          <dgm:bulletEnabled val="1"/>
        </dgm:presLayoutVars>
      </dgm:prSet>
      <dgm:spPr/>
    </dgm:pt>
    <dgm:pt modelId="{FEA81E74-37D9-4973-A9BF-D04116503A5F}" type="pres">
      <dgm:prSet presAssocID="{E5A650EA-7432-4B3F-AAFA-29C696E9DB8E}" presName="sibTrans" presStyleCnt="0"/>
      <dgm:spPr/>
    </dgm:pt>
    <dgm:pt modelId="{473E2DF0-AE1A-4471-8BA2-14ED3F092438}" type="pres">
      <dgm:prSet presAssocID="{D1A4638E-228C-4F7F-A7D8-5B9912BFD40B}" presName="compositeNode" presStyleCnt="0">
        <dgm:presLayoutVars>
          <dgm:bulletEnabled val="1"/>
        </dgm:presLayoutVars>
      </dgm:prSet>
      <dgm:spPr/>
    </dgm:pt>
    <dgm:pt modelId="{7C224F99-2AB3-46B2-A562-157317EE3724}" type="pres">
      <dgm:prSet presAssocID="{D1A4638E-228C-4F7F-A7D8-5B9912BFD40B}" presName="bgRect" presStyleLbl="alignNode1" presStyleIdx="5" presStyleCnt="6"/>
      <dgm:spPr/>
    </dgm:pt>
    <dgm:pt modelId="{8FCFDDC0-B373-49F2-9206-AF81DC11ED23}" type="pres">
      <dgm:prSet presAssocID="{0A9E5E39-3876-4A32-B031-4600952BED91}" presName="sibTransNodeRect" presStyleLbl="alignNode1" presStyleIdx="5" presStyleCnt="6">
        <dgm:presLayoutVars>
          <dgm:chMax val="0"/>
          <dgm:bulletEnabled val="1"/>
        </dgm:presLayoutVars>
      </dgm:prSet>
      <dgm:spPr/>
    </dgm:pt>
    <dgm:pt modelId="{86CEB9F7-1556-40BF-8171-65AC4558BCDB}" type="pres">
      <dgm:prSet presAssocID="{D1A4638E-228C-4F7F-A7D8-5B9912BFD40B}" presName="nodeRect" presStyleLbl="alignNode1" presStyleIdx="5" presStyleCnt="6">
        <dgm:presLayoutVars>
          <dgm:bulletEnabled val="1"/>
        </dgm:presLayoutVars>
      </dgm:prSet>
      <dgm:spPr/>
    </dgm:pt>
  </dgm:ptLst>
  <dgm:cxnLst>
    <dgm:cxn modelId="{0FEE2F01-C3BE-48C4-AF88-2AA396E139E7}" type="presOf" srcId="{C4B9AF7B-1BB8-4EC3-B8DE-3FEBD822E609}" destId="{D7334F55-8677-4B7F-8B2F-1E99E5A469AD}" srcOrd="1" destOrd="0" presId="urn:microsoft.com/office/officeart/2016/7/layout/LinearBlockProcessNumbered"/>
    <dgm:cxn modelId="{B5A44C01-5E81-4BFB-A16E-45F8FF5B2864}" type="presOf" srcId="{326CBC50-1803-40A1-9620-1385EA298DBE}" destId="{11633AAA-8423-409D-A978-833048CD351C}" srcOrd="0" destOrd="0" presId="urn:microsoft.com/office/officeart/2016/7/layout/LinearBlockProcessNumbered"/>
    <dgm:cxn modelId="{E709A006-50DA-4B08-84EB-BFB42C1D974F}" type="presOf" srcId="{AF58409C-25B6-40C7-9E62-45EC24CCD23F}" destId="{849324B1-D54E-4008-9601-13759DA27592}" srcOrd="1" destOrd="0" presId="urn:microsoft.com/office/officeart/2016/7/layout/LinearBlockProcessNumbered"/>
    <dgm:cxn modelId="{690B560D-FB07-486F-BA08-EA139975CB46}" srcId="{838FE286-DCEC-4B58-9CB2-415AB570B755}" destId="{D1A4638E-228C-4F7F-A7D8-5B9912BFD40B}" srcOrd="5" destOrd="0" parTransId="{184AF0E0-65C1-4994-8042-FF7C45FD6A58}" sibTransId="{0A9E5E39-3876-4A32-B031-4600952BED91}"/>
    <dgm:cxn modelId="{531F7A26-02DA-4AAC-98C1-0DDBF71BA69A}" srcId="{838FE286-DCEC-4B58-9CB2-415AB570B755}" destId="{0C27D4BD-C436-478B-992D-497FD50923D6}" srcOrd="1" destOrd="0" parTransId="{8046B7AC-6DB1-4D58-ACD1-8D62AA0565F7}" sibTransId="{BC1BF542-0E14-4D65-A655-E7B400CAC6B1}"/>
    <dgm:cxn modelId="{D12DB72D-22A6-44EA-8D6E-75B60DF8F59B}" type="presOf" srcId="{D1A4638E-228C-4F7F-A7D8-5B9912BFD40B}" destId="{86CEB9F7-1556-40BF-8171-65AC4558BCDB}" srcOrd="1" destOrd="0" presId="urn:microsoft.com/office/officeart/2016/7/layout/LinearBlockProcessNumbered"/>
    <dgm:cxn modelId="{07C28232-743C-4800-B15F-BF0CD21C5128}" type="presOf" srcId="{0A9E5E39-3876-4A32-B031-4600952BED91}" destId="{8FCFDDC0-B373-49F2-9206-AF81DC11ED23}" srcOrd="0" destOrd="0" presId="urn:microsoft.com/office/officeart/2016/7/layout/LinearBlockProcessNumbered"/>
    <dgm:cxn modelId="{593EB33B-DEF6-455C-B1D3-9338ED8A4856}" type="presOf" srcId="{0C27D4BD-C436-478B-992D-497FD50923D6}" destId="{C1A32C1A-F6C2-4A41-AF16-F5A920FD22BE}" srcOrd="1" destOrd="0" presId="urn:microsoft.com/office/officeart/2016/7/layout/LinearBlockProcessNumbered"/>
    <dgm:cxn modelId="{07A90940-3286-4E2D-B5DF-234EB5FC137D}" type="presOf" srcId="{98477640-A3CC-4CDF-913E-57409BA6511E}" destId="{F84F30A4-4E18-4C0D-B0FB-3E5DEC0AF9BC}" srcOrd="0" destOrd="0" presId="urn:microsoft.com/office/officeart/2016/7/layout/LinearBlockProcessNumbered"/>
    <dgm:cxn modelId="{2F9E4243-6C7E-43EB-833A-B08CA7393C26}" type="presOf" srcId="{326CBC50-1803-40A1-9620-1385EA298DBE}" destId="{882B9993-0451-48B9-B369-C078FAB5B0F2}" srcOrd="1" destOrd="0" presId="urn:microsoft.com/office/officeart/2016/7/layout/LinearBlockProcessNumbered"/>
    <dgm:cxn modelId="{C1BF446D-CFE1-45E2-B03C-27BF7B1E9AF5}" type="presOf" srcId="{AF58409C-25B6-40C7-9E62-45EC24CCD23F}" destId="{0B8E93C7-FBD0-4D00-ADCB-DABD1C4F527A}" srcOrd="0" destOrd="0" presId="urn:microsoft.com/office/officeart/2016/7/layout/LinearBlockProcessNumbered"/>
    <dgm:cxn modelId="{EB97CE53-04D7-41AF-9B6E-BD0A38ECA2EE}" type="presOf" srcId="{F5E43552-C5FD-4DD7-8E65-CCF1807D5301}" destId="{62F970F8-CE0B-4584-9613-CBDA484ACF7B}" srcOrd="1" destOrd="0" presId="urn:microsoft.com/office/officeart/2016/7/layout/LinearBlockProcessNumbered"/>
    <dgm:cxn modelId="{4F3CFF5A-E2E4-4A48-A5C5-FA3454CF7D01}" type="presOf" srcId="{E5A650EA-7432-4B3F-AAFA-29C696E9DB8E}" destId="{7C5B9DD7-D29F-4FBC-A35C-1986D7D3ED6C}" srcOrd="0" destOrd="0" presId="urn:microsoft.com/office/officeart/2016/7/layout/LinearBlockProcessNumbered"/>
    <dgm:cxn modelId="{5407E07B-DAA1-4492-A8DA-048B5DE51079}" srcId="{838FE286-DCEC-4B58-9CB2-415AB570B755}" destId="{F5E43552-C5FD-4DD7-8E65-CCF1807D5301}" srcOrd="4" destOrd="0" parTransId="{3192176F-D51C-42CF-A6BB-7C75A11B96FE}" sibTransId="{E5A650EA-7432-4B3F-AAFA-29C696E9DB8E}"/>
    <dgm:cxn modelId="{CBBBD6A5-B8BF-46B2-B96C-DC7233A2D4D5}" type="presOf" srcId="{9611C98D-C785-4FF6-BB45-0BA24F260BD1}" destId="{1597CBAD-0518-408D-A0A1-1709B68238CC}" srcOrd="0" destOrd="0" presId="urn:microsoft.com/office/officeart/2016/7/layout/LinearBlockProcessNumbered"/>
    <dgm:cxn modelId="{E15096A8-7A8C-4E83-8D27-180329D465CC}" type="presOf" srcId="{C4B9AF7B-1BB8-4EC3-B8DE-3FEBD822E609}" destId="{DFF305A5-09C4-4C95-AFE7-F597D4416D34}" srcOrd="0" destOrd="0" presId="urn:microsoft.com/office/officeart/2016/7/layout/LinearBlockProcessNumbered"/>
    <dgm:cxn modelId="{83D9ACAC-A6D7-4D6D-8E77-D8EE9C5CFDAD}" srcId="{838FE286-DCEC-4B58-9CB2-415AB570B755}" destId="{326CBC50-1803-40A1-9620-1385EA298DBE}" srcOrd="0" destOrd="0" parTransId="{B9EF625D-2F30-4584-962B-5B35249E82DD}" sibTransId="{9611C98D-C785-4FF6-BB45-0BA24F260BD1}"/>
    <dgm:cxn modelId="{0730F4B2-A84F-4F59-B32F-78F7B2858617}" type="presOf" srcId="{BC1BF542-0E14-4D65-A655-E7B400CAC6B1}" destId="{BB1F725A-77BE-4A84-8FC9-E9A5F930FA0A}" srcOrd="0" destOrd="0" presId="urn:microsoft.com/office/officeart/2016/7/layout/LinearBlockProcessNumbered"/>
    <dgm:cxn modelId="{BF193BB5-BBB9-415D-9A26-78A1B1529B3F}" type="presOf" srcId="{0C27D4BD-C436-478B-992D-497FD50923D6}" destId="{CBCB6320-86D5-4AD1-B4AA-4E19036B12D5}" srcOrd="0" destOrd="0" presId="urn:microsoft.com/office/officeart/2016/7/layout/LinearBlockProcessNumbered"/>
    <dgm:cxn modelId="{8045AEDC-1EF3-4F6C-9DB2-7F049FE75C6E}" type="presOf" srcId="{86255E41-286A-4260-97D6-A81EFCB3BF2C}" destId="{682FDF8F-0216-4D64-A96D-8DD625E1A3B1}" srcOrd="0" destOrd="0" presId="urn:microsoft.com/office/officeart/2016/7/layout/LinearBlockProcessNumbered"/>
    <dgm:cxn modelId="{785CB9E1-BEE5-4548-A16F-9F4781A6E0C2}" type="presOf" srcId="{D1A4638E-228C-4F7F-A7D8-5B9912BFD40B}" destId="{7C224F99-2AB3-46B2-A562-157317EE3724}" srcOrd="0" destOrd="0" presId="urn:microsoft.com/office/officeart/2016/7/layout/LinearBlockProcessNumbered"/>
    <dgm:cxn modelId="{116BA5E5-3546-47E6-83F0-D0D5DAF0A88D}" srcId="{838FE286-DCEC-4B58-9CB2-415AB570B755}" destId="{C4B9AF7B-1BB8-4EC3-B8DE-3FEBD822E609}" srcOrd="2" destOrd="0" parTransId="{DF5C0F9D-6E57-4C38-A733-0E038507207E}" sibTransId="{98477640-A3CC-4CDF-913E-57409BA6511E}"/>
    <dgm:cxn modelId="{8762B2F5-CF1D-4B74-9B3F-27F7D32BF414}" type="presOf" srcId="{F5E43552-C5FD-4DD7-8E65-CCF1807D5301}" destId="{EC170E7B-545D-4851-992B-AD825EB2C2FB}" srcOrd="0" destOrd="0" presId="urn:microsoft.com/office/officeart/2016/7/layout/LinearBlockProcessNumbered"/>
    <dgm:cxn modelId="{A92AD4F8-D8F2-45B5-8853-60D2B8BB7053}" srcId="{838FE286-DCEC-4B58-9CB2-415AB570B755}" destId="{AF58409C-25B6-40C7-9E62-45EC24CCD23F}" srcOrd="3" destOrd="0" parTransId="{63BF6099-F8FA-4F19-ACA2-EED427582324}" sibTransId="{86255E41-286A-4260-97D6-A81EFCB3BF2C}"/>
    <dgm:cxn modelId="{2FB67FFD-8B27-4891-A0E0-8F02064E40F0}" type="presOf" srcId="{838FE286-DCEC-4B58-9CB2-415AB570B755}" destId="{5F927C69-F030-49CF-B3A0-E8B4965A73B5}" srcOrd="0" destOrd="0" presId="urn:microsoft.com/office/officeart/2016/7/layout/LinearBlockProcessNumbered"/>
    <dgm:cxn modelId="{25674684-8568-40E2-B3C8-B5953654B494}" type="presParOf" srcId="{5F927C69-F030-49CF-B3A0-E8B4965A73B5}" destId="{A0410373-14E4-45A8-B4D3-B097FEEAE1DE}" srcOrd="0" destOrd="0" presId="urn:microsoft.com/office/officeart/2016/7/layout/LinearBlockProcessNumbered"/>
    <dgm:cxn modelId="{9DBC51BA-3833-4150-B17E-B01956974086}" type="presParOf" srcId="{A0410373-14E4-45A8-B4D3-B097FEEAE1DE}" destId="{11633AAA-8423-409D-A978-833048CD351C}" srcOrd="0" destOrd="0" presId="urn:microsoft.com/office/officeart/2016/7/layout/LinearBlockProcessNumbered"/>
    <dgm:cxn modelId="{BE33C21B-7FFB-4159-A50A-A8133972880A}" type="presParOf" srcId="{A0410373-14E4-45A8-B4D3-B097FEEAE1DE}" destId="{1597CBAD-0518-408D-A0A1-1709B68238CC}" srcOrd="1" destOrd="0" presId="urn:microsoft.com/office/officeart/2016/7/layout/LinearBlockProcessNumbered"/>
    <dgm:cxn modelId="{C56EC107-4363-43DB-88B3-AAE46074CD1E}" type="presParOf" srcId="{A0410373-14E4-45A8-B4D3-B097FEEAE1DE}" destId="{882B9993-0451-48B9-B369-C078FAB5B0F2}" srcOrd="2" destOrd="0" presId="urn:microsoft.com/office/officeart/2016/7/layout/LinearBlockProcessNumbered"/>
    <dgm:cxn modelId="{307FC51F-EA59-49DC-A620-F5AB26B55D4E}" type="presParOf" srcId="{5F927C69-F030-49CF-B3A0-E8B4965A73B5}" destId="{8B78E161-648F-4AEC-B8C2-66E425720EB8}" srcOrd="1" destOrd="0" presId="urn:microsoft.com/office/officeart/2016/7/layout/LinearBlockProcessNumbered"/>
    <dgm:cxn modelId="{55C5828F-2C58-46E3-99F5-2A12F4F43791}" type="presParOf" srcId="{5F927C69-F030-49CF-B3A0-E8B4965A73B5}" destId="{0A39809D-7879-40D6-8702-A23EA9F72682}" srcOrd="2" destOrd="0" presId="urn:microsoft.com/office/officeart/2016/7/layout/LinearBlockProcessNumbered"/>
    <dgm:cxn modelId="{BE85E6AF-7763-4767-875C-52167FC56522}" type="presParOf" srcId="{0A39809D-7879-40D6-8702-A23EA9F72682}" destId="{CBCB6320-86D5-4AD1-B4AA-4E19036B12D5}" srcOrd="0" destOrd="0" presId="urn:microsoft.com/office/officeart/2016/7/layout/LinearBlockProcessNumbered"/>
    <dgm:cxn modelId="{2BC13966-F0E3-4436-B21C-3636DD89941E}" type="presParOf" srcId="{0A39809D-7879-40D6-8702-A23EA9F72682}" destId="{BB1F725A-77BE-4A84-8FC9-E9A5F930FA0A}" srcOrd="1" destOrd="0" presId="urn:microsoft.com/office/officeart/2016/7/layout/LinearBlockProcessNumbered"/>
    <dgm:cxn modelId="{B2B182F7-7023-42F1-A5BA-A4645295E6B8}" type="presParOf" srcId="{0A39809D-7879-40D6-8702-A23EA9F72682}" destId="{C1A32C1A-F6C2-4A41-AF16-F5A920FD22BE}" srcOrd="2" destOrd="0" presId="urn:microsoft.com/office/officeart/2016/7/layout/LinearBlockProcessNumbered"/>
    <dgm:cxn modelId="{93BDB9D2-7229-4B89-B7BD-C1334DD725F7}" type="presParOf" srcId="{5F927C69-F030-49CF-B3A0-E8B4965A73B5}" destId="{F3220089-7777-4274-9301-293710BB1DED}" srcOrd="3" destOrd="0" presId="urn:microsoft.com/office/officeart/2016/7/layout/LinearBlockProcessNumbered"/>
    <dgm:cxn modelId="{5709B294-40D0-4E19-A47F-3F12B703A6F9}" type="presParOf" srcId="{5F927C69-F030-49CF-B3A0-E8B4965A73B5}" destId="{D0E969CC-C2A1-42C6-BD18-CFE8D6F7A09A}" srcOrd="4" destOrd="0" presId="urn:microsoft.com/office/officeart/2016/7/layout/LinearBlockProcessNumbered"/>
    <dgm:cxn modelId="{6BE55ACA-13E3-402E-8457-57A6AA4A2623}" type="presParOf" srcId="{D0E969CC-C2A1-42C6-BD18-CFE8D6F7A09A}" destId="{DFF305A5-09C4-4C95-AFE7-F597D4416D34}" srcOrd="0" destOrd="0" presId="urn:microsoft.com/office/officeart/2016/7/layout/LinearBlockProcessNumbered"/>
    <dgm:cxn modelId="{57F1233C-0DA7-4AFC-B235-B10B518619F8}" type="presParOf" srcId="{D0E969CC-C2A1-42C6-BD18-CFE8D6F7A09A}" destId="{F84F30A4-4E18-4C0D-B0FB-3E5DEC0AF9BC}" srcOrd="1" destOrd="0" presId="urn:microsoft.com/office/officeart/2016/7/layout/LinearBlockProcessNumbered"/>
    <dgm:cxn modelId="{92AC1A27-50BF-464E-BA97-CA6A6596C274}" type="presParOf" srcId="{D0E969CC-C2A1-42C6-BD18-CFE8D6F7A09A}" destId="{D7334F55-8677-4B7F-8B2F-1E99E5A469AD}" srcOrd="2" destOrd="0" presId="urn:microsoft.com/office/officeart/2016/7/layout/LinearBlockProcessNumbered"/>
    <dgm:cxn modelId="{2A8D4E26-CCC5-429E-BA65-39E0D1D97D33}" type="presParOf" srcId="{5F927C69-F030-49CF-B3A0-E8B4965A73B5}" destId="{9373C045-C000-49A9-9930-7C70BB7F9702}" srcOrd="5" destOrd="0" presId="urn:microsoft.com/office/officeart/2016/7/layout/LinearBlockProcessNumbered"/>
    <dgm:cxn modelId="{13AA504C-8D33-46E1-8261-7476B1B4B781}" type="presParOf" srcId="{5F927C69-F030-49CF-B3A0-E8B4965A73B5}" destId="{34196E98-89E0-4BBC-AF39-93D538920A5B}" srcOrd="6" destOrd="0" presId="urn:microsoft.com/office/officeart/2016/7/layout/LinearBlockProcessNumbered"/>
    <dgm:cxn modelId="{ABFE8213-4798-427C-A0CA-362062028723}" type="presParOf" srcId="{34196E98-89E0-4BBC-AF39-93D538920A5B}" destId="{0B8E93C7-FBD0-4D00-ADCB-DABD1C4F527A}" srcOrd="0" destOrd="0" presId="urn:microsoft.com/office/officeart/2016/7/layout/LinearBlockProcessNumbered"/>
    <dgm:cxn modelId="{BE84F832-DFC3-4404-B617-8F3BA37021D9}" type="presParOf" srcId="{34196E98-89E0-4BBC-AF39-93D538920A5B}" destId="{682FDF8F-0216-4D64-A96D-8DD625E1A3B1}" srcOrd="1" destOrd="0" presId="urn:microsoft.com/office/officeart/2016/7/layout/LinearBlockProcessNumbered"/>
    <dgm:cxn modelId="{F1398B8E-CE69-478A-BB78-649F16B76A8B}" type="presParOf" srcId="{34196E98-89E0-4BBC-AF39-93D538920A5B}" destId="{849324B1-D54E-4008-9601-13759DA27592}" srcOrd="2" destOrd="0" presId="urn:microsoft.com/office/officeart/2016/7/layout/LinearBlockProcessNumbered"/>
    <dgm:cxn modelId="{A6ED7175-0510-43AA-B6CB-4692515358DA}" type="presParOf" srcId="{5F927C69-F030-49CF-B3A0-E8B4965A73B5}" destId="{112638FE-2A0C-4E4D-8F60-184CD5DC9C99}" srcOrd="7" destOrd="0" presId="urn:microsoft.com/office/officeart/2016/7/layout/LinearBlockProcessNumbered"/>
    <dgm:cxn modelId="{67F51082-38DE-4EB4-91FB-E0F7BAB08940}" type="presParOf" srcId="{5F927C69-F030-49CF-B3A0-E8B4965A73B5}" destId="{B17B818A-1DD0-4191-820B-3E2485A674A8}" srcOrd="8" destOrd="0" presId="urn:microsoft.com/office/officeart/2016/7/layout/LinearBlockProcessNumbered"/>
    <dgm:cxn modelId="{1B1F8567-346C-4A9A-9781-D22C74D79DC8}" type="presParOf" srcId="{B17B818A-1DD0-4191-820B-3E2485A674A8}" destId="{EC170E7B-545D-4851-992B-AD825EB2C2FB}" srcOrd="0" destOrd="0" presId="urn:microsoft.com/office/officeart/2016/7/layout/LinearBlockProcessNumbered"/>
    <dgm:cxn modelId="{33B15927-8769-46AB-BBBA-7D1C903A13ED}" type="presParOf" srcId="{B17B818A-1DD0-4191-820B-3E2485A674A8}" destId="{7C5B9DD7-D29F-4FBC-A35C-1986D7D3ED6C}" srcOrd="1" destOrd="0" presId="urn:microsoft.com/office/officeart/2016/7/layout/LinearBlockProcessNumbered"/>
    <dgm:cxn modelId="{D602B234-3507-4723-AD85-8272E7C7DE93}" type="presParOf" srcId="{B17B818A-1DD0-4191-820B-3E2485A674A8}" destId="{62F970F8-CE0B-4584-9613-CBDA484ACF7B}" srcOrd="2" destOrd="0" presId="urn:microsoft.com/office/officeart/2016/7/layout/LinearBlockProcessNumbered"/>
    <dgm:cxn modelId="{D02E0788-A005-4B2A-8A82-69018B4F13E0}" type="presParOf" srcId="{5F927C69-F030-49CF-B3A0-E8B4965A73B5}" destId="{FEA81E74-37D9-4973-A9BF-D04116503A5F}" srcOrd="9" destOrd="0" presId="urn:microsoft.com/office/officeart/2016/7/layout/LinearBlockProcessNumbered"/>
    <dgm:cxn modelId="{2890950C-AA4C-475F-8084-1C900191B215}" type="presParOf" srcId="{5F927C69-F030-49CF-B3A0-E8B4965A73B5}" destId="{473E2DF0-AE1A-4471-8BA2-14ED3F092438}" srcOrd="10" destOrd="0" presId="urn:microsoft.com/office/officeart/2016/7/layout/LinearBlockProcessNumbered"/>
    <dgm:cxn modelId="{2EB1A6FD-896F-4B3C-8FE6-31D2C2FDCDEE}" type="presParOf" srcId="{473E2DF0-AE1A-4471-8BA2-14ED3F092438}" destId="{7C224F99-2AB3-46B2-A562-157317EE3724}" srcOrd="0" destOrd="0" presId="urn:microsoft.com/office/officeart/2016/7/layout/LinearBlockProcessNumbered"/>
    <dgm:cxn modelId="{48A743D4-2B34-482A-A95D-8A956DC2F9B7}" type="presParOf" srcId="{473E2DF0-AE1A-4471-8BA2-14ED3F092438}" destId="{8FCFDDC0-B373-49F2-9206-AF81DC11ED23}" srcOrd="1" destOrd="0" presId="urn:microsoft.com/office/officeart/2016/7/layout/LinearBlockProcessNumbered"/>
    <dgm:cxn modelId="{84168F8E-537C-40A2-94A5-25644D694999}" type="presParOf" srcId="{473E2DF0-AE1A-4471-8BA2-14ED3F092438}" destId="{86CEB9F7-1556-40BF-8171-65AC4558BCDB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05807A1-71B0-40C4-8AB8-60A07952AD5D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F32ED82-D70E-48F6-A145-8F042AD2222C}">
      <dgm:prSet/>
      <dgm:spPr/>
      <dgm:t>
        <a:bodyPr/>
        <a:lstStyle/>
        <a:p>
          <a:r>
            <a:rPr lang="en-US" b="1" baseline="0"/>
            <a:t>It uses data gathered on customers for providing better retail strategy</a:t>
          </a:r>
          <a:endParaRPr lang="en-US"/>
        </a:p>
      </dgm:t>
    </dgm:pt>
    <dgm:pt modelId="{43BDE719-8C9C-436E-8D11-C3080532B379}" type="parTrans" cxnId="{BEA6E838-36ED-422E-9B06-CA7E947290DB}">
      <dgm:prSet/>
      <dgm:spPr/>
      <dgm:t>
        <a:bodyPr/>
        <a:lstStyle/>
        <a:p>
          <a:endParaRPr lang="en-US"/>
        </a:p>
      </dgm:t>
    </dgm:pt>
    <dgm:pt modelId="{069F3E07-1A04-4460-9C40-2C1D8C1885A7}" type="sibTrans" cxnId="{BEA6E838-36ED-422E-9B06-CA7E947290DB}">
      <dgm:prSet/>
      <dgm:spPr/>
      <dgm:t>
        <a:bodyPr/>
        <a:lstStyle/>
        <a:p>
          <a:endParaRPr lang="en-US"/>
        </a:p>
      </dgm:t>
    </dgm:pt>
    <dgm:pt modelId="{F7CD4D50-9A53-44C0-9BF3-BDFE5D576655}">
      <dgm:prSet/>
      <dgm:spPr/>
      <dgm:t>
        <a:bodyPr/>
        <a:lstStyle/>
        <a:p>
          <a:r>
            <a:rPr lang="en-US" b="1" baseline="0" dirty="0"/>
            <a:t>Tailored for attracting customers by their preferences</a:t>
          </a:r>
          <a:endParaRPr lang="en-US" dirty="0"/>
        </a:p>
      </dgm:t>
    </dgm:pt>
    <dgm:pt modelId="{E5D34F1E-93BC-4323-A6F5-F557B239C5CD}" type="parTrans" cxnId="{ACFC086E-49DC-4762-A84F-7599B53C2B48}">
      <dgm:prSet/>
      <dgm:spPr/>
      <dgm:t>
        <a:bodyPr/>
        <a:lstStyle/>
        <a:p>
          <a:endParaRPr lang="en-US"/>
        </a:p>
      </dgm:t>
    </dgm:pt>
    <dgm:pt modelId="{2779A7D3-8AA9-45E8-A364-63B05307E32D}" type="sibTrans" cxnId="{ACFC086E-49DC-4762-A84F-7599B53C2B48}">
      <dgm:prSet/>
      <dgm:spPr/>
      <dgm:t>
        <a:bodyPr/>
        <a:lstStyle/>
        <a:p>
          <a:endParaRPr lang="en-US"/>
        </a:p>
      </dgm:t>
    </dgm:pt>
    <dgm:pt modelId="{040F6C50-4D55-42DD-86AB-051E9A84A6B4}">
      <dgm:prSet/>
      <dgm:spPr/>
      <dgm:t>
        <a:bodyPr/>
        <a:lstStyle/>
        <a:p>
          <a:r>
            <a:rPr lang="en-US" b="1" baseline="0"/>
            <a:t>The personal touch for every customer creates amazing experiences</a:t>
          </a:r>
          <a:endParaRPr lang="en-US"/>
        </a:p>
      </dgm:t>
    </dgm:pt>
    <dgm:pt modelId="{8DFD7126-44E6-4DC1-A2BD-B4EF5E3D9227}" type="parTrans" cxnId="{F5EAE1C4-11B9-499A-9614-8F31AB384199}">
      <dgm:prSet/>
      <dgm:spPr/>
      <dgm:t>
        <a:bodyPr/>
        <a:lstStyle/>
        <a:p>
          <a:endParaRPr lang="en-US"/>
        </a:p>
      </dgm:t>
    </dgm:pt>
    <dgm:pt modelId="{62012166-53A3-42EA-94B5-7339B2A510DE}" type="sibTrans" cxnId="{F5EAE1C4-11B9-499A-9614-8F31AB384199}">
      <dgm:prSet/>
      <dgm:spPr/>
      <dgm:t>
        <a:bodyPr/>
        <a:lstStyle/>
        <a:p>
          <a:endParaRPr lang="en-US"/>
        </a:p>
      </dgm:t>
    </dgm:pt>
    <dgm:pt modelId="{5BC29591-220F-4ED7-A680-AC8BD3C0A060}" type="pres">
      <dgm:prSet presAssocID="{D05807A1-71B0-40C4-8AB8-60A07952AD5D}" presName="outerComposite" presStyleCnt="0">
        <dgm:presLayoutVars>
          <dgm:chMax val="5"/>
          <dgm:dir/>
          <dgm:resizeHandles val="exact"/>
        </dgm:presLayoutVars>
      </dgm:prSet>
      <dgm:spPr/>
    </dgm:pt>
    <dgm:pt modelId="{017E661C-2BC4-4A90-A314-78FADA266911}" type="pres">
      <dgm:prSet presAssocID="{D05807A1-71B0-40C4-8AB8-60A07952AD5D}" presName="dummyMaxCanvas" presStyleCnt="0">
        <dgm:presLayoutVars/>
      </dgm:prSet>
      <dgm:spPr/>
    </dgm:pt>
    <dgm:pt modelId="{A6A3ABBE-D2AD-4843-943E-C80E5D4B723D}" type="pres">
      <dgm:prSet presAssocID="{D05807A1-71B0-40C4-8AB8-60A07952AD5D}" presName="ThreeNodes_1" presStyleLbl="node1" presStyleIdx="0" presStyleCnt="3">
        <dgm:presLayoutVars>
          <dgm:bulletEnabled val="1"/>
        </dgm:presLayoutVars>
      </dgm:prSet>
      <dgm:spPr/>
    </dgm:pt>
    <dgm:pt modelId="{A562F078-93B3-4814-8A8F-8B260ACD94DC}" type="pres">
      <dgm:prSet presAssocID="{D05807A1-71B0-40C4-8AB8-60A07952AD5D}" presName="ThreeNodes_2" presStyleLbl="node1" presStyleIdx="1" presStyleCnt="3">
        <dgm:presLayoutVars>
          <dgm:bulletEnabled val="1"/>
        </dgm:presLayoutVars>
      </dgm:prSet>
      <dgm:spPr/>
    </dgm:pt>
    <dgm:pt modelId="{9CBAB6EE-A227-4ACD-B429-34AC129BEFEB}" type="pres">
      <dgm:prSet presAssocID="{D05807A1-71B0-40C4-8AB8-60A07952AD5D}" presName="ThreeNodes_3" presStyleLbl="node1" presStyleIdx="2" presStyleCnt="3">
        <dgm:presLayoutVars>
          <dgm:bulletEnabled val="1"/>
        </dgm:presLayoutVars>
      </dgm:prSet>
      <dgm:spPr/>
    </dgm:pt>
    <dgm:pt modelId="{FB68FB53-F0E7-4D2F-80E9-CF2F0CB06F90}" type="pres">
      <dgm:prSet presAssocID="{D05807A1-71B0-40C4-8AB8-60A07952AD5D}" presName="ThreeConn_1-2" presStyleLbl="fgAccFollowNode1" presStyleIdx="0" presStyleCnt="2">
        <dgm:presLayoutVars>
          <dgm:bulletEnabled val="1"/>
        </dgm:presLayoutVars>
      </dgm:prSet>
      <dgm:spPr/>
    </dgm:pt>
    <dgm:pt modelId="{BE116815-8673-448B-BF62-9456BEEE2D7D}" type="pres">
      <dgm:prSet presAssocID="{D05807A1-71B0-40C4-8AB8-60A07952AD5D}" presName="ThreeConn_2-3" presStyleLbl="fgAccFollowNode1" presStyleIdx="1" presStyleCnt="2">
        <dgm:presLayoutVars>
          <dgm:bulletEnabled val="1"/>
        </dgm:presLayoutVars>
      </dgm:prSet>
      <dgm:spPr/>
    </dgm:pt>
    <dgm:pt modelId="{D4E99910-E171-484B-84A4-5EF512130E9C}" type="pres">
      <dgm:prSet presAssocID="{D05807A1-71B0-40C4-8AB8-60A07952AD5D}" presName="ThreeNodes_1_text" presStyleLbl="node1" presStyleIdx="2" presStyleCnt="3">
        <dgm:presLayoutVars>
          <dgm:bulletEnabled val="1"/>
        </dgm:presLayoutVars>
      </dgm:prSet>
      <dgm:spPr/>
    </dgm:pt>
    <dgm:pt modelId="{8339AEF4-92E8-4B3F-BCCD-6FCCBCCFE6A4}" type="pres">
      <dgm:prSet presAssocID="{D05807A1-71B0-40C4-8AB8-60A07952AD5D}" presName="ThreeNodes_2_text" presStyleLbl="node1" presStyleIdx="2" presStyleCnt="3">
        <dgm:presLayoutVars>
          <dgm:bulletEnabled val="1"/>
        </dgm:presLayoutVars>
      </dgm:prSet>
      <dgm:spPr/>
    </dgm:pt>
    <dgm:pt modelId="{8D504EEF-0849-41B2-A978-7DA99E4A4947}" type="pres">
      <dgm:prSet presAssocID="{D05807A1-71B0-40C4-8AB8-60A07952AD5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C711C0E-39D7-4BF4-8EEC-6B880A0E989B}" type="presOf" srcId="{AF32ED82-D70E-48F6-A145-8F042AD2222C}" destId="{A6A3ABBE-D2AD-4843-943E-C80E5D4B723D}" srcOrd="0" destOrd="0" presId="urn:microsoft.com/office/officeart/2005/8/layout/vProcess5"/>
    <dgm:cxn modelId="{7C334131-627B-4C5C-B77E-DCDDAAE3E31A}" type="presOf" srcId="{D05807A1-71B0-40C4-8AB8-60A07952AD5D}" destId="{5BC29591-220F-4ED7-A680-AC8BD3C0A060}" srcOrd="0" destOrd="0" presId="urn:microsoft.com/office/officeart/2005/8/layout/vProcess5"/>
    <dgm:cxn modelId="{BEA6E838-36ED-422E-9B06-CA7E947290DB}" srcId="{D05807A1-71B0-40C4-8AB8-60A07952AD5D}" destId="{AF32ED82-D70E-48F6-A145-8F042AD2222C}" srcOrd="0" destOrd="0" parTransId="{43BDE719-8C9C-436E-8D11-C3080532B379}" sibTransId="{069F3E07-1A04-4460-9C40-2C1D8C1885A7}"/>
    <dgm:cxn modelId="{ACFC086E-49DC-4762-A84F-7599B53C2B48}" srcId="{D05807A1-71B0-40C4-8AB8-60A07952AD5D}" destId="{F7CD4D50-9A53-44C0-9BF3-BDFE5D576655}" srcOrd="1" destOrd="0" parTransId="{E5D34F1E-93BC-4323-A6F5-F557B239C5CD}" sibTransId="{2779A7D3-8AA9-45E8-A364-63B05307E32D}"/>
    <dgm:cxn modelId="{06ED8B6F-CAC6-4790-AE67-310A9E09EE9B}" type="presOf" srcId="{040F6C50-4D55-42DD-86AB-051E9A84A6B4}" destId="{9CBAB6EE-A227-4ACD-B429-34AC129BEFEB}" srcOrd="0" destOrd="0" presId="urn:microsoft.com/office/officeart/2005/8/layout/vProcess5"/>
    <dgm:cxn modelId="{B6645C72-0E3B-457A-BD76-4D3F8069A825}" type="presOf" srcId="{2779A7D3-8AA9-45E8-A364-63B05307E32D}" destId="{BE116815-8673-448B-BF62-9456BEEE2D7D}" srcOrd="0" destOrd="0" presId="urn:microsoft.com/office/officeart/2005/8/layout/vProcess5"/>
    <dgm:cxn modelId="{80852EAE-3CCA-4358-9F87-BA4396CFC467}" type="presOf" srcId="{040F6C50-4D55-42DD-86AB-051E9A84A6B4}" destId="{8D504EEF-0849-41B2-A978-7DA99E4A4947}" srcOrd="1" destOrd="0" presId="urn:microsoft.com/office/officeart/2005/8/layout/vProcess5"/>
    <dgm:cxn modelId="{F5EAE1C4-11B9-499A-9614-8F31AB384199}" srcId="{D05807A1-71B0-40C4-8AB8-60A07952AD5D}" destId="{040F6C50-4D55-42DD-86AB-051E9A84A6B4}" srcOrd="2" destOrd="0" parTransId="{8DFD7126-44E6-4DC1-A2BD-B4EF5E3D9227}" sibTransId="{62012166-53A3-42EA-94B5-7339B2A510DE}"/>
    <dgm:cxn modelId="{5D46C7C7-935E-42B6-8CC9-977CFEBC242E}" type="presOf" srcId="{AF32ED82-D70E-48F6-A145-8F042AD2222C}" destId="{D4E99910-E171-484B-84A4-5EF512130E9C}" srcOrd="1" destOrd="0" presId="urn:microsoft.com/office/officeart/2005/8/layout/vProcess5"/>
    <dgm:cxn modelId="{65B309C8-00D0-40FB-A127-44662038C55C}" type="presOf" srcId="{069F3E07-1A04-4460-9C40-2C1D8C1885A7}" destId="{FB68FB53-F0E7-4D2F-80E9-CF2F0CB06F90}" srcOrd="0" destOrd="0" presId="urn:microsoft.com/office/officeart/2005/8/layout/vProcess5"/>
    <dgm:cxn modelId="{E67575DF-245B-4CC3-8C32-9712A36DA974}" type="presOf" srcId="{F7CD4D50-9A53-44C0-9BF3-BDFE5D576655}" destId="{8339AEF4-92E8-4B3F-BCCD-6FCCBCCFE6A4}" srcOrd="1" destOrd="0" presId="urn:microsoft.com/office/officeart/2005/8/layout/vProcess5"/>
    <dgm:cxn modelId="{06BFA8F9-7A50-44CC-AA11-D741F763F2E6}" type="presOf" srcId="{F7CD4D50-9A53-44C0-9BF3-BDFE5D576655}" destId="{A562F078-93B3-4814-8A8F-8B260ACD94DC}" srcOrd="0" destOrd="0" presId="urn:microsoft.com/office/officeart/2005/8/layout/vProcess5"/>
    <dgm:cxn modelId="{C8F3460B-8D1E-4814-AB57-8827D8055166}" type="presParOf" srcId="{5BC29591-220F-4ED7-A680-AC8BD3C0A060}" destId="{017E661C-2BC4-4A90-A314-78FADA266911}" srcOrd="0" destOrd="0" presId="urn:microsoft.com/office/officeart/2005/8/layout/vProcess5"/>
    <dgm:cxn modelId="{D33339E0-F684-46CF-8D9D-49F38C78086E}" type="presParOf" srcId="{5BC29591-220F-4ED7-A680-AC8BD3C0A060}" destId="{A6A3ABBE-D2AD-4843-943E-C80E5D4B723D}" srcOrd="1" destOrd="0" presId="urn:microsoft.com/office/officeart/2005/8/layout/vProcess5"/>
    <dgm:cxn modelId="{4701D325-4920-402B-BFBE-FF7220A50DE8}" type="presParOf" srcId="{5BC29591-220F-4ED7-A680-AC8BD3C0A060}" destId="{A562F078-93B3-4814-8A8F-8B260ACD94DC}" srcOrd="2" destOrd="0" presId="urn:microsoft.com/office/officeart/2005/8/layout/vProcess5"/>
    <dgm:cxn modelId="{F6F5647F-318D-4762-A8C8-2605D1FF1AB7}" type="presParOf" srcId="{5BC29591-220F-4ED7-A680-AC8BD3C0A060}" destId="{9CBAB6EE-A227-4ACD-B429-34AC129BEFEB}" srcOrd="3" destOrd="0" presId="urn:microsoft.com/office/officeart/2005/8/layout/vProcess5"/>
    <dgm:cxn modelId="{22D5B16C-E999-45AE-8D64-4044F0D08279}" type="presParOf" srcId="{5BC29591-220F-4ED7-A680-AC8BD3C0A060}" destId="{FB68FB53-F0E7-4D2F-80E9-CF2F0CB06F90}" srcOrd="4" destOrd="0" presId="urn:microsoft.com/office/officeart/2005/8/layout/vProcess5"/>
    <dgm:cxn modelId="{D02FE43A-040B-4E25-B48A-F2A638D4AF87}" type="presParOf" srcId="{5BC29591-220F-4ED7-A680-AC8BD3C0A060}" destId="{BE116815-8673-448B-BF62-9456BEEE2D7D}" srcOrd="5" destOrd="0" presId="urn:microsoft.com/office/officeart/2005/8/layout/vProcess5"/>
    <dgm:cxn modelId="{509564D3-7E53-4376-87F0-DD25D52B99EF}" type="presParOf" srcId="{5BC29591-220F-4ED7-A680-AC8BD3C0A060}" destId="{D4E99910-E171-484B-84A4-5EF512130E9C}" srcOrd="6" destOrd="0" presId="urn:microsoft.com/office/officeart/2005/8/layout/vProcess5"/>
    <dgm:cxn modelId="{074D3F41-11B8-4A70-B1DA-60F4E840FCC8}" type="presParOf" srcId="{5BC29591-220F-4ED7-A680-AC8BD3C0A060}" destId="{8339AEF4-92E8-4B3F-BCCD-6FCCBCCFE6A4}" srcOrd="7" destOrd="0" presId="urn:microsoft.com/office/officeart/2005/8/layout/vProcess5"/>
    <dgm:cxn modelId="{F06E22AE-C806-4FE7-A935-93B12C8C060A}" type="presParOf" srcId="{5BC29591-220F-4ED7-A680-AC8BD3C0A060}" destId="{8D504EEF-0849-41B2-A978-7DA99E4A4947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4420D8E-D829-4530-B4EA-387AFC93846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5926410-0D34-4C7B-831D-7C79C63FD5E4}">
      <dgm:prSet/>
      <dgm:spPr/>
      <dgm:t>
        <a:bodyPr/>
        <a:lstStyle/>
        <a:p>
          <a:pPr>
            <a:defRPr cap="all"/>
          </a:pPr>
          <a:r>
            <a:rPr lang="en-US"/>
            <a:t>It is fast and secure</a:t>
          </a:r>
        </a:p>
      </dgm:t>
    </dgm:pt>
    <dgm:pt modelId="{A19BCB93-67C9-4855-98D0-F7F08AE18FF1}" type="parTrans" cxnId="{D5F949B4-4F37-45EF-966F-4C6498E33002}">
      <dgm:prSet/>
      <dgm:spPr/>
      <dgm:t>
        <a:bodyPr/>
        <a:lstStyle/>
        <a:p>
          <a:endParaRPr lang="en-US"/>
        </a:p>
      </dgm:t>
    </dgm:pt>
    <dgm:pt modelId="{0019D7CB-31EA-41CD-AC4B-370D62561BB6}" type="sibTrans" cxnId="{D5F949B4-4F37-45EF-966F-4C6498E33002}">
      <dgm:prSet/>
      <dgm:spPr/>
      <dgm:t>
        <a:bodyPr/>
        <a:lstStyle/>
        <a:p>
          <a:endParaRPr lang="en-US"/>
        </a:p>
      </dgm:t>
    </dgm:pt>
    <dgm:pt modelId="{81559474-F0D1-48E8-B880-EC2F6E344073}">
      <dgm:prSet/>
      <dgm:spPr/>
      <dgm:t>
        <a:bodyPr/>
        <a:lstStyle/>
        <a:p>
          <a:pPr>
            <a:defRPr cap="all"/>
          </a:pPr>
          <a:r>
            <a:rPr lang="en-US"/>
            <a:t>Highly Customizable</a:t>
          </a:r>
        </a:p>
      </dgm:t>
    </dgm:pt>
    <dgm:pt modelId="{BF2F06ED-3B6D-4836-88F9-D31700E3A3F5}" type="parTrans" cxnId="{27E14053-D09C-4C59-8AFC-FE4EA0A27B9E}">
      <dgm:prSet/>
      <dgm:spPr/>
      <dgm:t>
        <a:bodyPr/>
        <a:lstStyle/>
        <a:p>
          <a:endParaRPr lang="en-US"/>
        </a:p>
      </dgm:t>
    </dgm:pt>
    <dgm:pt modelId="{AD1C5D8D-FA8A-4243-A8A4-BE3A579EED8C}" type="sibTrans" cxnId="{27E14053-D09C-4C59-8AFC-FE4EA0A27B9E}">
      <dgm:prSet/>
      <dgm:spPr/>
      <dgm:t>
        <a:bodyPr/>
        <a:lstStyle/>
        <a:p>
          <a:endParaRPr lang="en-US"/>
        </a:p>
      </dgm:t>
    </dgm:pt>
    <dgm:pt modelId="{EC4AFFB3-0EB6-4AD5-B57D-9B4C7A574C63}">
      <dgm:prSet/>
      <dgm:spPr/>
      <dgm:t>
        <a:bodyPr/>
        <a:lstStyle/>
        <a:p>
          <a:pPr>
            <a:defRPr cap="all"/>
          </a:pPr>
          <a:r>
            <a:rPr lang="en-US"/>
            <a:t>Well-connected with back-office</a:t>
          </a:r>
        </a:p>
      </dgm:t>
    </dgm:pt>
    <dgm:pt modelId="{B972124F-7BAE-4568-ADE7-C6F5DA549E9D}" type="parTrans" cxnId="{09BACA55-98A5-4B68-90B6-D2B470BBB515}">
      <dgm:prSet/>
      <dgm:spPr/>
      <dgm:t>
        <a:bodyPr/>
        <a:lstStyle/>
        <a:p>
          <a:endParaRPr lang="en-US"/>
        </a:p>
      </dgm:t>
    </dgm:pt>
    <dgm:pt modelId="{49CB5A40-A33D-4996-919B-163D04A3E18E}" type="sibTrans" cxnId="{09BACA55-98A5-4B68-90B6-D2B470BBB515}">
      <dgm:prSet/>
      <dgm:spPr/>
      <dgm:t>
        <a:bodyPr/>
        <a:lstStyle/>
        <a:p>
          <a:endParaRPr lang="en-US"/>
        </a:p>
      </dgm:t>
    </dgm:pt>
    <dgm:pt modelId="{359E53C8-2885-4264-96B8-7F4C3283AF86}">
      <dgm:prSet/>
      <dgm:spPr/>
      <dgm:t>
        <a:bodyPr/>
        <a:lstStyle/>
        <a:p>
          <a:pPr>
            <a:defRPr cap="all"/>
          </a:pPr>
          <a:r>
            <a:rPr lang="en-US"/>
            <a:t>Multi-lingual</a:t>
          </a:r>
        </a:p>
      </dgm:t>
    </dgm:pt>
    <dgm:pt modelId="{22F4345F-0C41-4514-990F-1E98DFA69828}" type="parTrans" cxnId="{ADDE3218-2F18-49BD-9746-62291FF1291E}">
      <dgm:prSet/>
      <dgm:spPr/>
      <dgm:t>
        <a:bodyPr/>
        <a:lstStyle/>
        <a:p>
          <a:endParaRPr lang="en-US"/>
        </a:p>
      </dgm:t>
    </dgm:pt>
    <dgm:pt modelId="{33299E27-8F22-4EB4-BA88-41879055F5C1}" type="sibTrans" cxnId="{ADDE3218-2F18-49BD-9746-62291FF1291E}">
      <dgm:prSet/>
      <dgm:spPr/>
      <dgm:t>
        <a:bodyPr/>
        <a:lstStyle/>
        <a:p>
          <a:endParaRPr lang="en-US"/>
        </a:p>
      </dgm:t>
    </dgm:pt>
    <dgm:pt modelId="{F9340E66-28E7-4F3F-A33B-47F9E5F07D99}">
      <dgm:prSet/>
      <dgm:spPr/>
      <dgm:t>
        <a:bodyPr/>
        <a:lstStyle/>
        <a:p>
          <a:pPr>
            <a:defRPr cap="all"/>
          </a:pPr>
          <a:r>
            <a:rPr lang="en-US"/>
            <a:t>Multiple Payment Options</a:t>
          </a:r>
        </a:p>
      </dgm:t>
    </dgm:pt>
    <dgm:pt modelId="{5C06CB42-D2EC-4858-A927-FAE82C64A1D7}" type="parTrans" cxnId="{5AC69F55-FD14-4DD2-A138-777EA209AA21}">
      <dgm:prSet/>
      <dgm:spPr/>
      <dgm:t>
        <a:bodyPr/>
        <a:lstStyle/>
        <a:p>
          <a:endParaRPr lang="en-US"/>
        </a:p>
      </dgm:t>
    </dgm:pt>
    <dgm:pt modelId="{01333AC0-95CE-4CC6-A04B-AE83CB687836}" type="sibTrans" cxnId="{5AC69F55-FD14-4DD2-A138-777EA209AA21}">
      <dgm:prSet/>
      <dgm:spPr/>
      <dgm:t>
        <a:bodyPr/>
        <a:lstStyle/>
        <a:p>
          <a:endParaRPr lang="en-US"/>
        </a:p>
      </dgm:t>
    </dgm:pt>
    <dgm:pt modelId="{5AB22B78-93CC-4B93-A5B2-3B57960EAD04}">
      <dgm:prSet/>
      <dgm:spPr/>
      <dgm:t>
        <a:bodyPr/>
        <a:lstStyle/>
        <a:p>
          <a:pPr>
            <a:defRPr cap="all"/>
          </a:pPr>
          <a:r>
            <a:rPr lang="en-US"/>
            <a:t>Cash Drawer Restriction</a:t>
          </a:r>
        </a:p>
      </dgm:t>
    </dgm:pt>
    <dgm:pt modelId="{37E4F0B9-E841-456D-80C6-618F0EB35BE5}" type="parTrans" cxnId="{BC977488-127C-47F2-B50B-7E8301FCD207}">
      <dgm:prSet/>
      <dgm:spPr/>
      <dgm:t>
        <a:bodyPr/>
        <a:lstStyle/>
        <a:p>
          <a:endParaRPr lang="en-US"/>
        </a:p>
      </dgm:t>
    </dgm:pt>
    <dgm:pt modelId="{3CFFA024-E503-494E-802D-3D94A3E164FC}" type="sibTrans" cxnId="{BC977488-127C-47F2-B50B-7E8301FCD207}">
      <dgm:prSet/>
      <dgm:spPr/>
      <dgm:t>
        <a:bodyPr/>
        <a:lstStyle/>
        <a:p>
          <a:endParaRPr lang="en-US"/>
        </a:p>
      </dgm:t>
    </dgm:pt>
    <dgm:pt modelId="{C62ECC87-06FC-479B-95AB-5E8F08DD41D4}" type="pres">
      <dgm:prSet presAssocID="{64420D8E-D829-4530-B4EA-387AFC938467}" presName="root" presStyleCnt="0">
        <dgm:presLayoutVars>
          <dgm:dir/>
          <dgm:resizeHandles val="exact"/>
        </dgm:presLayoutVars>
      </dgm:prSet>
      <dgm:spPr/>
    </dgm:pt>
    <dgm:pt modelId="{D1EAABB0-268F-49C6-8259-0698083073D0}" type="pres">
      <dgm:prSet presAssocID="{C5926410-0D34-4C7B-831D-7C79C63FD5E4}" presName="compNode" presStyleCnt="0"/>
      <dgm:spPr/>
    </dgm:pt>
    <dgm:pt modelId="{32B7FBDB-AFA6-445E-87CA-8D53FC5F66D4}" type="pres">
      <dgm:prSet presAssocID="{C5926410-0D34-4C7B-831D-7C79C63FD5E4}" presName="iconBgRect" presStyleLbl="bgShp" presStyleIdx="0" presStyleCnt="6"/>
      <dgm:spPr/>
    </dgm:pt>
    <dgm:pt modelId="{CF11328B-485E-4931-9467-1F798C577674}" type="pres">
      <dgm:prSet presAssocID="{C5926410-0D34-4C7B-831D-7C79C63FD5E4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9ABE30F2-FF83-4B19-BC23-67451279D725}" type="pres">
      <dgm:prSet presAssocID="{C5926410-0D34-4C7B-831D-7C79C63FD5E4}" presName="spaceRect" presStyleCnt="0"/>
      <dgm:spPr/>
    </dgm:pt>
    <dgm:pt modelId="{B35BC35C-5BBC-48E0-85A7-977779BE15CF}" type="pres">
      <dgm:prSet presAssocID="{C5926410-0D34-4C7B-831D-7C79C63FD5E4}" presName="textRect" presStyleLbl="revTx" presStyleIdx="0" presStyleCnt="6">
        <dgm:presLayoutVars>
          <dgm:chMax val="1"/>
          <dgm:chPref val="1"/>
        </dgm:presLayoutVars>
      </dgm:prSet>
      <dgm:spPr/>
    </dgm:pt>
    <dgm:pt modelId="{0B78A55D-A5D9-4196-BD00-D50CC5C6E46E}" type="pres">
      <dgm:prSet presAssocID="{0019D7CB-31EA-41CD-AC4B-370D62561BB6}" presName="sibTrans" presStyleCnt="0"/>
      <dgm:spPr/>
    </dgm:pt>
    <dgm:pt modelId="{66F3B1EB-F29E-4DF5-8DD4-6C6590AB2208}" type="pres">
      <dgm:prSet presAssocID="{81559474-F0D1-48E8-B880-EC2F6E344073}" presName="compNode" presStyleCnt="0"/>
      <dgm:spPr/>
    </dgm:pt>
    <dgm:pt modelId="{7E8A7D9E-6AB0-42B4-8EC1-317A1A749DD3}" type="pres">
      <dgm:prSet presAssocID="{81559474-F0D1-48E8-B880-EC2F6E344073}" presName="iconBgRect" presStyleLbl="bgShp" presStyleIdx="1" presStyleCnt="6"/>
      <dgm:spPr/>
    </dgm:pt>
    <dgm:pt modelId="{2807640C-4609-4FF1-8CDA-96652A732B63}" type="pres">
      <dgm:prSet presAssocID="{81559474-F0D1-48E8-B880-EC2F6E344073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9BF1118-1C3B-4E25-B4AA-0BCB60310DC2}" type="pres">
      <dgm:prSet presAssocID="{81559474-F0D1-48E8-B880-EC2F6E344073}" presName="spaceRect" presStyleCnt="0"/>
      <dgm:spPr/>
    </dgm:pt>
    <dgm:pt modelId="{61793D09-5D10-4359-8672-85EA328B948E}" type="pres">
      <dgm:prSet presAssocID="{81559474-F0D1-48E8-B880-EC2F6E344073}" presName="textRect" presStyleLbl="revTx" presStyleIdx="1" presStyleCnt="6">
        <dgm:presLayoutVars>
          <dgm:chMax val="1"/>
          <dgm:chPref val="1"/>
        </dgm:presLayoutVars>
      </dgm:prSet>
      <dgm:spPr/>
    </dgm:pt>
    <dgm:pt modelId="{1ACF5686-064E-4BD2-9E84-770B3646CD1B}" type="pres">
      <dgm:prSet presAssocID="{AD1C5D8D-FA8A-4243-A8A4-BE3A579EED8C}" presName="sibTrans" presStyleCnt="0"/>
      <dgm:spPr/>
    </dgm:pt>
    <dgm:pt modelId="{0149FA24-FF50-475D-A3E0-8F1662278A77}" type="pres">
      <dgm:prSet presAssocID="{EC4AFFB3-0EB6-4AD5-B57D-9B4C7A574C63}" presName="compNode" presStyleCnt="0"/>
      <dgm:spPr/>
    </dgm:pt>
    <dgm:pt modelId="{D092F455-370A-451F-A6FD-07A4B362BE89}" type="pres">
      <dgm:prSet presAssocID="{EC4AFFB3-0EB6-4AD5-B57D-9B4C7A574C63}" presName="iconBgRect" presStyleLbl="bgShp" presStyleIdx="2" presStyleCnt="6"/>
      <dgm:spPr/>
    </dgm:pt>
    <dgm:pt modelId="{B1C73C01-D72B-4945-B97C-D027810FAB55}" type="pres">
      <dgm:prSet presAssocID="{EC4AFFB3-0EB6-4AD5-B57D-9B4C7A574C63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are With Person"/>
        </a:ext>
      </dgm:extLst>
    </dgm:pt>
    <dgm:pt modelId="{E25502B1-10CC-4237-AEC7-16C25598C566}" type="pres">
      <dgm:prSet presAssocID="{EC4AFFB3-0EB6-4AD5-B57D-9B4C7A574C63}" presName="spaceRect" presStyleCnt="0"/>
      <dgm:spPr/>
    </dgm:pt>
    <dgm:pt modelId="{9423DD48-4C6E-4976-85E8-7B0E157BC51E}" type="pres">
      <dgm:prSet presAssocID="{EC4AFFB3-0EB6-4AD5-B57D-9B4C7A574C63}" presName="textRect" presStyleLbl="revTx" presStyleIdx="2" presStyleCnt="6">
        <dgm:presLayoutVars>
          <dgm:chMax val="1"/>
          <dgm:chPref val="1"/>
        </dgm:presLayoutVars>
      </dgm:prSet>
      <dgm:spPr/>
    </dgm:pt>
    <dgm:pt modelId="{A184E00F-EB2C-4170-944A-E291289D5F03}" type="pres">
      <dgm:prSet presAssocID="{49CB5A40-A33D-4996-919B-163D04A3E18E}" presName="sibTrans" presStyleCnt="0"/>
      <dgm:spPr/>
    </dgm:pt>
    <dgm:pt modelId="{03A17C76-2F71-425D-A51D-0C0500D474E3}" type="pres">
      <dgm:prSet presAssocID="{359E53C8-2885-4264-96B8-7F4C3283AF86}" presName="compNode" presStyleCnt="0"/>
      <dgm:spPr/>
    </dgm:pt>
    <dgm:pt modelId="{6D706900-C0F3-4CB6-8AF7-65B09C7EA75C}" type="pres">
      <dgm:prSet presAssocID="{359E53C8-2885-4264-96B8-7F4C3283AF86}" presName="iconBgRect" presStyleLbl="bgShp" presStyleIdx="3" presStyleCnt="6"/>
      <dgm:spPr/>
    </dgm:pt>
    <dgm:pt modelId="{90D83232-CE0B-4852-8F60-79B0B508919A}" type="pres">
      <dgm:prSet presAssocID="{359E53C8-2885-4264-96B8-7F4C3283AF86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ngue"/>
        </a:ext>
      </dgm:extLst>
    </dgm:pt>
    <dgm:pt modelId="{AC955AF4-999E-43DD-B842-9D998160B94C}" type="pres">
      <dgm:prSet presAssocID="{359E53C8-2885-4264-96B8-7F4C3283AF86}" presName="spaceRect" presStyleCnt="0"/>
      <dgm:spPr/>
    </dgm:pt>
    <dgm:pt modelId="{0ED42BC8-3DE5-458C-AD92-D47BB55C6DC4}" type="pres">
      <dgm:prSet presAssocID="{359E53C8-2885-4264-96B8-7F4C3283AF86}" presName="textRect" presStyleLbl="revTx" presStyleIdx="3" presStyleCnt="6">
        <dgm:presLayoutVars>
          <dgm:chMax val="1"/>
          <dgm:chPref val="1"/>
        </dgm:presLayoutVars>
      </dgm:prSet>
      <dgm:spPr/>
    </dgm:pt>
    <dgm:pt modelId="{D47926A2-AEA3-41C0-BC75-D40F4FABF5BB}" type="pres">
      <dgm:prSet presAssocID="{33299E27-8F22-4EB4-BA88-41879055F5C1}" presName="sibTrans" presStyleCnt="0"/>
      <dgm:spPr/>
    </dgm:pt>
    <dgm:pt modelId="{9DD034C9-E0BB-421A-B96E-CC04CD0BE847}" type="pres">
      <dgm:prSet presAssocID="{F9340E66-28E7-4F3F-A33B-47F9E5F07D99}" presName="compNode" presStyleCnt="0"/>
      <dgm:spPr/>
    </dgm:pt>
    <dgm:pt modelId="{0A6DE9FE-DB2B-44FE-B10C-65F645F5D672}" type="pres">
      <dgm:prSet presAssocID="{F9340E66-28E7-4F3F-A33B-47F9E5F07D99}" presName="iconBgRect" presStyleLbl="bgShp" presStyleIdx="4" presStyleCnt="6"/>
      <dgm:spPr/>
    </dgm:pt>
    <dgm:pt modelId="{04F5E74E-F13C-400F-88C9-37ED53967D42}" type="pres">
      <dgm:prSet presAssocID="{F9340E66-28E7-4F3F-A33B-47F9E5F07D99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DC10B26C-3952-4D02-B952-DD80DE0059C8}" type="pres">
      <dgm:prSet presAssocID="{F9340E66-28E7-4F3F-A33B-47F9E5F07D99}" presName="spaceRect" presStyleCnt="0"/>
      <dgm:spPr/>
    </dgm:pt>
    <dgm:pt modelId="{3F877BB9-7259-417B-AA22-2C21C3179584}" type="pres">
      <dgm:prSet presAssocID="{F9340E66-28E7-4F3F-A33B-47F9E5F07D99}" presName="textRect" presStyleLbl="revTx" presStyleIdx="4" presStyleCnt="6">
        <dgm:presLayoutVars>
          <dgm:chMax val="1"/>
          <dgm:chPref val="1"/>
        </dgm:presLayoutVars>
      </dgm:prSet>
      <dgm:spPr/>
    </dgm:pt>
    <dgm:pt modelId="{2ECF008E-65B0-4A9D-89BA-C0A824343380}" type="pres">
      <dgm:prSet presAssocID="{01333AC0-95CE-4CC6-A04B-AE83CB687836}" presName="sibTrans" presStyleCnt="0"/>
      <dgm:spPr/>
    </dgm:pt>
    <dgm:pt modelId="{CD8A6DBA-DF11-4ED9-A14B-D268FF66BE22}" type="pres">
      <dgm:prSet presAssocID="{5AB22B78-93CC-4B93-A5B2-3B57960EAD04}" presName="compNode" presStyleCnt="0"/>
      <dgm:spPr/>
    </dgm:pt>
    <dgm:pt modelId="{21425D59-CBC6-4CCC-9B80-7535E03441CC}" type="pres">
      <dgm:prSet presAssocID="{5AB22B78-93CC-4B93-A5B2-3B57960EAD04}" presName="iconBgRect" presStyleLbl="bgShp" presStyleIdx="5" presStyleCnt="6"/>
      <dgm:spPr/>
    </dgm:pt>
    <dgm:pt modelId="{212DC55D-73AA-435C-95CF-38538A503FFB}" type="pres">
      <dgm:prSet presAssocID="{5AB22B78-93CC-4B93-A5B2-3B57960EAD04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A0BD797F-0B4B-4A8A-B306-610B7CF331BF}" type="pres">
      <dgm:prSet presAssocID="{5AB22B78-93CC-4B93-A5B2-3B57960EAD04}" presName="spaceRect" presStyleCnt="0"/>
      <dgm:spPr/>
    </dgm:pt>
    <dgm:pt modelId="{9B0ACFB6-738B-49B2-B361-478A42A72964}" type="pres">
      <dgm:prSet presAssocID="{5AB22B78-93CC-4B93-A5B2-3B57960EAD04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BC749C11-EDDA-4115-827A-FDCF72BE2AFC}" type="presOf" srcId="{64420D8E-D829-4530-B4EA-387AFC938467}" destId="{C62ECC87-06FC-479B-95AB-5E8F08DD41D4}" srcOrd="0" destOrd="0" presId="urn:microsoft.com/office/officeart/2018/5/layout/IconCircleLabelList"/>
    <dgm:cxn modelId="{ADDE3218-2F18-49BD-9746-62291FF1291E}" srcId="{64420D8E-D829-4530-B4EA-387AFC938467}" destId="{359E53C8-2885-4264-96B8-7F4C3283AF86}" srcOrd="3" destOrd="0" parTransId="{22F4345F-0C41-4514-990F-1E98DFA69828}" sibTransId="{33299E27-8F22-4EB4-BA88-41879055F5C1}"/>
    <dgm:cxn modelId="{CFC47E3C-0925-4932-9D4B-35CD4EC34A98}" type="presOf" srcId="{C5926410-0D34-4C7B-831D-7C79C63FD5E4}" destId="{B35BC35C-5BBC-48E0-85A7-977779BE15CF}" srcOrd="0" destOrd="0" presId="urn:microsoft.com/office/officeart/2018/5/layout/IconCircleLabelList"/>
    <dgm:cxn modelId="{1E635C6A-F4E0-403F-91B4-656075848E75}" type="presOf" srcId="{F9340E66-28E7-4F3F-A33B-47F9E5F07D99}" destId="{3F877BB9-7259-417B-AA22-2C21C3179584}" srcOrd="0" destOrd="0" presId="urn:microsoft.com/office/officeart/2018/5/layout/IconCircleLabelList"/>
    <dgm:cxn modelId="{27E14053-D09C-4C59-8AFC-FE4EA0A27B9E}" srcId="{64420D8E-D829-4530-B4EA-387AFC938467}" destId="{81559474-F0D1-48E8-B880-EC2F6E344073}" srcOrd="1" destOrd="0" parTransId="{BF2F06ED-3B6D-4836-88F9-D31700E3A3F5}" sibTransId="{AD1C5D8D-FA8A-4243-A8A4-BE3A579EED8C}"/>
    <dgm:cxn modelId="{5AC69F55-FD14-4DD2-A138-777EA209AA21}" srcId="{64420D8E-D829-4530-B4EA-387AFC938467}" destId="{F9340E66-28E7-4F3F-A33B-47F9E5F07D99}" srcOrd="4" destOrd="0" parTransId="{5C06CB42-D2EC-4858-A927-FAE82C64A1D7}" sibTransId="{01333AC0-95CE-4CC6-A04B-AE83CB687836}"/>
    <dgm:cxn modelId="{09BACA55-98A5-4B68-90B6-D2B470BBB515}" srcId="{64420D8E-D829-4530-B4EA-387AFC938467}" destId="{EC4AFFB3-0EB6-4AD5-B57D-9B4C7A574C63}" srcOrd="2" destOrd="0" parTransId="{B972124F-7BAE-4568-ADE7-C6F5DA549E9D}" sibTransId="{49CB5A40-A33D-4996-919B-163D04A3E18E}"/>
    <dgm:cxn modelId="{EDFA0C87-FAEC-45D3-AB95-1DD5491767B8}" type="presOf" srcId="{5AB22B78-93CC-4B93-A5B2-3B57960EAD04}" destId="{9B0ACFB6-738B-49B2-B361-478A42A72964}" srcOrd="0" destOrd="0" presId="urn:microsoft.com/office/officeart/2018/5/layout/IconCircleLabelList"/>
    <dgm:cxn modelId="{BC977488-127C-47F2-B50B-7E8301FCD207}" srcId="{64420D8E-D829-4530-B4EA-387AFC938467}" destId="{5AB22B78-93CC-4B93-A5B2-3B57960EAD04}" srcOrd="5" destOrd="0" parTransId="{37E4F0B9-E841-456D-80C6-618F0EB35BE5}" sibTransId="{3CFFA024-E503-494E-802D-3D94A3E164FC}"/>
    <dgm:cxn modelId="{7EFA1692-6677-4388-8CB3-C197C0B3DAD5}" type="presOf" srcId="{EC4AFFB3-0EB6-4AD5-B57D-9B4C7A574C63}" destId="{9423DD48-4C6E-4976-85E8-7B0E157BC51E}" srcOrd="0" destOrd="0" presId="urn:microsoft.com/office/officeart/2018/5/layout/IconCircleLabelList"/>
    <dgm:cxn modelId="{81CE58A8-04AE-414B-8DF7-D638332DD293}" type="presOf" srcId="{81559474-F0D1-48E8-B880-EC2F6E344073}" destId="{61793D09-5D10-4359-8672-85EA328B948E}" srcOrd="0" destOrd="0" presId="urn:microsoft.com/office/officeart/2018/5/layout/IconCircleLabelList"/>
    <dgm:cxn modelId="{6CD0D8B0-C2F8-4278-B6F6-AAC9DA5F4FBE}" type="presOf" srcId="{359E53C8-2885-4264-96B8-7F4C3283AF86}" destId="{0ED42BC8-3DE5-458C-AD92-D47BB55C6DC4}" srcOrd="0" destOrd="0" presId="urn:microsoft.com/office/officeart/2018/5/layout/IconCircleLabelList"/>
    <dgm:cxn modelId="{D5F949B4-4F37-45EF-966F-4C6498E33002}" srcId="{64420D8E-D829-4530-B4EA-387AFC938467}" destId="{C5926410-0D34-4C7B-831D-7C79C63FD5E4}" srcOrd="0" destOrd="0" parTransId="{A19BCB93-67C9-4855-98D0-F7F08AE18FF1}" sibTransId="{0019D7CB-31EA-41CD-AC4B-370D62561BB6}"/>
    <dgm:cxn modelId="{E85017F6-ACE9-4693-A1D9-C7CF8CB0C052}" type="presParOf" srcId="{C62ECC87-06FC-479B-95AB-5E8F08DD41D4}" destId="{D1EAABB0-268F-49C6-8259-0698083073D0}" srcOrd="0" destOrd="0" presId="urn:microsoft.com/office/officeart/2018/5/layout/IconCircleLabelList"/>
    <dgm:cxn modelId="{FFFFC212-D249-4CF7-896A-2384F450773F}" type="presParOf" srcId="{D1EAABB0-268F-49C6-8259-0698083073D0}" destId="{32B7FBDB-AFA6-445E-87CA-8D53FC5F66D4}" srcOrd="0" destOrd="0" presId="urn:microsoft.com/office/officeart/2018/5/layout/IconCircleLabelList"/>
    <dgm:cxn modelId="{B08281D6-A654-473F-AAFC-C652EBF5DEBD}" type="presParOf" srcId="{D1EAABB0-268F-49C6-8259-0698083073D0}" destId="{CF11328B-485E-4931-9467-1F798C577674}" srcOrd="1" destOrd="0" presId="urn:microsoft.com/office/officeart/2018/5/layout/IconCircleLabelList"/>
    <dgm:cxn modelId="{A4F6A2FD-8883-4068-AD85-2CE694829604}" type="presParOf" srcId="{D1EAABB0-268F-49C6-8259-0698083073D0}" destId="{9ABE30F2-FF83-4B19-BC23-67451279D725}" srcOrd="2" destOrd="0" presId="urn:microsoft.com/office/officeart/2018/5/layout/IconCircleLabelList"/>
    <dgm:cxn modelId="{B5CB4C8D-BAD6-4C31-AF57-32634CF7145D}" type="presParOf" srcId="{D1EAABB0-268F-49C6-8259-0698083073D0}" destId="{B35BC35C-5BBC-48E0-85A7-977779BE15CF}" srcOrd="3" destOrd="0" presId="urn:microsoft.com/office/officeart/2018/5/layout/IconCircleLabelList"/>
    <dgm:cxn modelId="{B0F0102F-FF04-4E19-ACBC-EA5C51877FE2}" type="presParOf" srcId="{C62ECC87-06FC-479B-95AB-5E8F08DD41D4}" destId="{0B78A55D-A5D9-4196-BD00-D50CC5C6E46E}" srcOrd="1" destOrd="0" presId="urn:microsoft.com/office/officeart/2018/5/layout/IconCircleLabelList"/>
    <dgm:cxn modelId="{6CB58FD9-5AC3-41B0-9EF4-3C116598149A}" type="presParOf" srcId="{C62ECC87-06FC-479B-95AB-5E8F08DD41D4}" destId="{66F3B1EB-F29E-4DF5-8DD4-6C6590AB2208}" srcOrd="2" destOrd="0" presId="urn:microsoft.com/office/officeart/2018/5/layout/IconCircleLabelList"/>
    <dgm:cxn modelId="{C80B2EDB-E9EF-411F-95C6-0E15140A0293}" type="presParOf" srcId="{66F3B1EB-F29E-4DF5-8DD4-6C6590AB2208}" destId="{7E8A7D9E-6AB0-42B4-8EC1-317A1A749DD3}" srcOrd="0" destOrd="0" presId="urn:microsoft.com/office/officeart/2018/5/layout/IconCircleLabelList"/>
    <dgm:cxn modelId="{F25F487B-B9A1-4689-BB96-27C4E6F54D25}" type="presParOf" srcId="{66F3B1EB-F29E-4DF5-8DD4-6C6590AB2208}" destId="{2807640C-4609-4FF1-8CDA-96652A732B63}" srcOrd="1" destOrd="0" presId="urn:microsoft.com/office/officeart/2018/5/layout/IconCircleLabelList"/>
    <dgm:cxn modelId="{530CF055-A604-49AD-9DB8-34FA5E516DEC}" type="presParOf" srcId="{66F3B1EB-F29E-4DF5-8DD4-6C6590AB2208}" destId="{79BF1118-1C3B-4E25-B4AA-0BCB60310DC2}" srcOrd="2" destOrd="0" presId="urn:microsoft.com/office/officeart/2018/5/layout/IconCircleLabelList"/>
    <dgm:cxn modelId="{5074FB57-017A-47E0-B7BA-636C44AC420A}" type="presParOf" srcId="{66F3B1EB-F29E-4DF5-8DD4-6C6590AB2208}" destId="{61793D09-5D10-4359-8672-85EA328B948E}" srcOrd="3" destOrd="0" presId="urn:microsoft.com/office/officeart/2018/5/layout/IconCircleLabelList"/>
    <dgm:cxn modelId="{D15B19C8-8C75-4928-9B42-BDC849DF301B}" type="presParOf" srcId="{C62ECC87-06FC-479B-95AB-5E8F08DD41D4}" destId="{1ACF5686-064E-4BD2-9E84-770B3646CD1B}" srcOrd="3" destOrd="0" presId="urn:microsoft.com/office/officeart/2018/5/layout/IconCircleLabelList"/>
    <dgm:cxn modelId="{B17CF4D0-3BDB-4203-8F0B-BD40DF650A5A}" type="presParOf" srcId="{C62ECC87-06FC-479B-95AB-5E8F08DD41D4}" destId="{0149FA24-FF50-475D-A3E0-8F1662278A77}" srcOrd="4" destOrd="0" presId="urn:microsoft.com/office/officeart/2018/5/layout/IconCircleLabelList"/>
    <dgm:cxn modelId="{67C272A2-B3C1-4D8E-BB7E-D8737C3D34F8}" type="presParOf" srcId="{0149FA24-FF50-475D-A3E0-8F1662278A77}" destId="{D092F455-370A-451F-A6FD-07A4B362BE89}" srcOrd="0" destOrd="0" presId="urn:microsoft.com/office/officeart/2018/5/layout/IconCircleLabelList"/>
    <dgm:cxn modelId="{D46467CE-900F-4E71-B8FC-2E938B6455D3}" type="presParOf" srcId="{0149FA24-FF50-475D-A3E0-8F1662278A77}" destId="{B1C73C01-D72B-4945-B97C-D027810FAB55}" srcOrd="1" destOrd="0" presId="urn:microsoft.com/office/officeart/2018/5/layout/IconCircleLabelList"/>
    <dgm:cxn modelId="{8351CEE8-1D83-4D79-9C35-5A43B8FA8098}" type="presParOf" srcId="{0149FA24-FF50-475D-A3E0-8F1662278A77}" destId="{E25502B1-10CC-4237-AEC7-16C25598C566}" srcOrd="2" destOrd="0" presId="urn:microsoft.com/office/officeart/2018/5/layout/IconCircleLabelList"/>
    <dgm:cxn modelId="{7BADB4CB-13C5-48F3-88D5-ECB184917707}" type="presParOf" srcId="{0149FA24-FF50-475D-A3E0-8F1662278A77}" destId="{9423DD48-4C6E-4976-85E8-7B0E157BC51E}" srcOrd="3" destOrd="0" presId="urn:microsoft.com/office/officeart/2018/5/layout/IconCircleLabelList"/>
    <dgm:cxn modelId="{D309F670-0376-4121-89DF-A9E182D6F9E3}" type="presParOf" srcId="{C62ECC87-06FC-479B-95AB-5E8F08DD41D4}" destId="{A184E00F-EB2C-4170-944A-E291289D5F03}" srcOrd="5" destOrd="0" presId="urn:microsoft.com/office/officeart/2018/5/layout/IconCircleLabelList"/>
    <dgm:cxn modelId="{6A92076F-811D-4738-A207-5F68286243D6}" type="presParOf" srcId="{C62ECC87-06FC-479B-95AB-5E8F08DD41D4}" destId="{03A17C76-2F71-425D-A51D-0C0500D474E3}" srcOrd="6" destOrd="0" presId="urn:microsoft.com/office/officeart/2018/5/layout/IconCircleLabelList"/>
    <dgm:cxn modelId="{D3B1C332-4093-47DD-ABB5-35EC2E93CBDC}" type="presParOf" srcId="{03A17C76-2F71-425D-A51D-0C0500D474E3}" destId="{6D706900-C0F3-4CB6-8AF7-65B09C7EA75C}" srcOrd="0" destOrd="0" presId="urn:microsoft.com/office/officeart/2018/5/layout/IconCircleLabelList"/>
    <dgm:cxn modelId="{3F8F724C-A6EC-43A8-96E1-BCD18C86E693}" type="presParOf" srcId="{03A17C76-2F71-425D-A51D-0C0500D474E3}" destId="{90D83232-CE0B-4852-8F60-79B0B508919A}" srcOrd="1" destOrd="0" presId="urn:microsoft.com/office/officeart/2018/5/layout/IconCircleLabelList"/>
    <dgm:cxn modelId="{4318138F-9D87-4B68-A522-2CBA1CE5149E}" type="presParOf" srcId="{03A17C76-2F71-425D-A51D-0C0500D474E3}" destId="{AC955AF4-999E-43DD-B842-9D998160B94C}" srcOrd="2" destOrd="0" presId="urn:microsoft.com/office/officeart/2018/5/layout/IconCircleLabelList"/>
    <dgm:cxn modelId="{404F69C1-9C45-482D-AFD5-8B2B5DD05A94}" type="presParOf" srcId="{03A17C76-2F71-425D-A51D-0C0500D474E3}" destId="{0ED42BC8-3DE5-458C-AD92-D47BB55C6DC4}" srcOrd="3" destOrd="0" presId="urn:microsoft.com/office/officeart/2018/5/layout/IconCircleLabelList"/>
    <dgm:cxn modelId="{3CDBEB7E-0B30-41CE-B688-5D6A2F318AE9}" type="presParOf" srcId="{C62ECC87-06FC-479B-95AB-5E8F08DD41D4}" destId="{D47926A2-AEA3-41C0-BC75-D40F4FABF5BB}" srcOrd="7" destOrd="0" presId="urn:microsoft.com/office/officeart/2018/5/layout/IconCircleLabelList"/>
    <dgm:cxn modelId="{C2872B7C-8E5D-4E67-93DF-356A9A25FA79}" type="presParOf" srcId="{C62ECC87-06FC-479B-95AB-5E8F08DD41D4}" destId="{9DD034C9-E0BB-421A-B96E-CC04CD0BE847}" srcOrd="8" destOrd="0" presId="urn:microsoft.com/office/officeart/2018/5/layout/IconCircleLabelList"/>
    <dgm:cxn modelId="{100E98DA-AEF5-4A8E-BF04-0FF1652871AD}" type="presParOf" srcId="{9DD034C9-E0BB-421A-B96E-CC04CD0BE847}" destId="{0A6DE9FE-DB2B-44FE-B10C-65F645F5D672}" srcOrd="0" destOrd="0" presId="urn:microsoft.com/office/officeart/2018/5/layout/IconCircleLabelList"/>
    <dgm:cxn modelId="{A2C0404D-D7E4-4461-ADCE-79FCFD3415FD}" type="presParOf" srcId="{9DD034C9-E0BB-421A-B96E-CC04CD0BE847}" destId="{04F5E74E-F13C-400F-88C9-37ED53967D42}" srcOrd="1" destOrd="0" presId="urn:microsoft.com/office/officeart/2018/5/layout/IconCircleLabelList"/>
    <dgm:cxn modelId="{9F01853B-B95F-4338-A532-91A461EDD46F}" type="presParOf" srcId="{9DD034C9-E0BB-421A-B96E-CC04CD0BE847}" destId="{DC10B26C-3952-4D02-B952-DD80DE0059C8}" srcOrd="2" destOrd="0" presId="urn:microsoft.com/office/officeart/2018/5/layout/IconCircleLabelList"/>
    <dgm:cxn modelId="{C802E11A-CF3D-451D-9B70-170F8D981EEA}" type="presParOf" srcId="{9DD034C9-E0BB-421A-B96E-CC04CD0BE847}" destId="{3F877BB9-7259-417B-AA22-2C21C3179584}" srcOrd="3" destOrd="0" presId="urn:microsoft.com/office/officeart/2018/5/layout/IconCircleLabelList"/>
    <dgm:cxn modelId="{424FB4E2-1518-4197-875C-23B2D1BB16CA}" type="presParOf" srcId="{C62ECC87-06FC-479B-95AB-5E8F08DD41D4}" destId="{2ECF008E-65B0-4A9D-89BA-C0A824343380}" srcOrd="9" destOrd="0" presId="urn:microsoft.com/office/officeart/2018/5/layout/IconCircleLabelList"/>
    <dgm:cxn modelId="{0D74708B-22B4-4122-981B-63F566ACD3C3}" type="presParOf" srcId="{C62ECC87-06FC-479B-95AB-5E8F08DD41D4}" destId="{CD8A6DBA-DF11-4ED9-A14B-D268FF66BE22}" srcOrd="10" destOrd="0" presId="urn:microsoft.com/office/officeart/2018/5/layout/IconCircleLabelList"/>
    <dgm:cxn modelId="{2B560D4C-3815-4350-BC12-DACAC2BD67DC}" type="presParOf" srcId="{CD8A6DBA-DF11-4ED9-A14B-D268FF66BE22}" destId="{21425D59-CBC6-4CCC-9B80-7535E03441CC}" srcOrd="0" destOrd="0" presId="urn:microsoft.com/office/officeart/2018/5/layout/IconCircleLabelList"/>
    <dgm:cxn modelId="{2B4C4633-CF1A-4217-BCA3-D9348BF8EA52}" type="presParOf" srcId="{CD8A6DBA-DF11-4ED9-A14B-D268FF66BE22}" destId="{212DC55D-73AA-435C-95CF-38538A503FFB}" srcOrd="1" destOrd="0" presId="urn:microsoft.com/office/officeart/2018/5/layout/IconCircleLabelList"/>
    <dgm:cxn modelId="{353AEB3E-A6EC-4BB6-A931-A314D5672C1B}" type="presParOf" srcId="{CD8A6DBA-DF11-4ED9-A14B-D268FF66BE22}" destId="{A0BD797F-0B4B-4A8A-B306-610B7CF331BF}" srcOrd="2" destOrd="0" presId="urn:microsoft.com/office/officeart/2018/5/layout/IconCircleLabelList"/>
    <dgm:cxn modelId="{3FC06670-1C77-4688-BC5C-26E58052F02C}" type="presParOf" srcId="{CD8A6DBA-DF11-4ED9-A14B-D268FF66BE22}" destId="{9B0ACFB6-738B-49B2-B361-478A42A7296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4963697-C560-44E5-9556-69D169067C36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9837450-6D93-4BB7-8CF9-3550BAE72766}">
      <dgm:prSet/>
      <dgm:spPr/>
      <dgm:t>
        <a:bodyPr/>
        <a:lstStyle/>
        <a:p>
          <a:r>
            <a:rPr lang="en-US" b="1" baseline="0"/>
            <a:t>Great customer service</a:t>
          </a:r>
          <a:endParaRPr lang="en-US"/>
        </a:p>
      </dgm:t>
    </dgm:pt>
    <dgm:pt modelId="{81F93234-0DFE-4876-B989-EDD95A924404}" type="parTrans" cxnId="{55833CAF-0F9E-4204-8450-29F18200971C}">
      <dgm:prSet/>
      <dgm:spPr/>
      <dgm:t>
        <a:bodyPr/>
        <a:lstStyle/>
        <a:p>
          <a:endParaRPr lang="en-US"/>
        </a:p>
      </dgm:t>
    </dgm:pt>
    <dgm:pt modelId="{1879025B-A996-4629-99C3-64DA23961C20}" type="sibTrans" cxnId="{55833CAF-0F9E-4204-8450-29F18200971C}">
      <dgm:prSet/>
      <dgm:spPr/>
      <dgm:t>
        <a:bodyPr/>
        <a:lstStyle/>
        <a:p>
          <a:endParaRPr lang="en-US"/>
        </a:p>
      </dgm:t>
    </dgm:pt>
    <dgm:pt modelId="{13FC7D9F-F3EC-4722-8A53-92F60E5D5806}">
      <dgm:prSet/>
      <dgm:spPr/>
      <dgm:t>
        <a:bodyPr/>
        <a:lstStyle/>
        <a:p>
          <a:r>
            <a:rPr lang="en-US" b="1" baseline="0"/>
            <a:t>Competitive Software Pricing</a:t>
          </a:r>
          <a:endParaRPr lang="en-US"/>
        </a:p>
      </dgm:t>
    </dgm:pt>
    <dgm:pt modelId="{16E9C28B-ED33-4CAB-B025-A2C58E278477}" type="parTrans" cxnId="{1694AC43-D052-479D-B679-60E89A051F66}">
      <dgm:prSet/>
      <dgm:spPr/>
      <dgm:t>
        <a:bodyPr/>
        <a:lstStyle/>
        <a:p>
          <a:endParaRPr lang="en-US"/>
        </a:p>
      </dgm:t>
    </dgm:pt>
    <dgm:pt modelId="{CD0D7E6A-75E7-4EC5-AE95-CF0575B3624B}" type="sibTrans" cxnId="{1694AC43-D052-479D-B679-60E89A051F66}">
      <dgm:prSet/>
      <dgm:spPr/>
      <dgm:t>
        <a:bodyPr/>
        <a:lstStyle/>
        <a:p>
          <a:endParaRPr lang="en-US"/>
        </a:p>
      </dgm:t>
    </dgm:pt>
    <dgm:pt modelId="{1A5C3741-613E-4D15-8453-7A9F15C6F9F1}">
      <dgm:prSet/>
      <dgm:spPr/>
      <dgm:t>
        <a:bodyPr/>
        <a:lstStyle/>
        <a:p>
          <a:r>
            <a:rPr lang="en-US" b="1" baseline="0"/>
            <a:t>Saves time and manpower</a:t>
          </a:r>
          <a:endParaRPr lang="en-US"/>
        </a:p>
      </dgm:t>
    </dgm:pt>
    <dgm:pt modelId="{DECFB7DB-14FE-4B25-93F1-F9C205B62901}" type="parTrans" cxnId="{4831A484-B9D1-4534-990B-FEDE43799284}">
      <dgm:prSet/>
      <dgm:spPr/>
      <dgm:t>
        <a:bodyPr/>
        <a:lstStyle/>
        <a:p>
          <a:endParaRPr lang="en-US"/>
        </a:p>
      </dgm:t>
    </dgm:pt>
    <dgm:pt modelId="{7C9ACEF7-16B8-472F-8F24-73AE5A5467DD}" type="sibTrans" cxnId="{4831A484-B9D1-4534-990B-FEDE43799284}">
      <dgm:prSet/>
      <dgm:spPr/>
      <dgm:t>
        <a:bodyPr/>
        <a:lstStyle/>
        <a:p>
          <a:endParaRPr lang="en-US"/>
        </a:p>
      </dgm:t>
    </dgm:pt>
    <dgm:pt modelId="{3AD1551B-D97D-4DB8-A558-A779854349EC}">
      <dgm:prSet/>
      <dgm:spPr/>
      <dgm:t>
        <a:bodyPr/>
        <a:lstStyle/>
        <a:p>
          <a:r>
            <a:rPr lang="en-US" b="1" baseline="0"/>
            <a:t>Highly Customizable</a:t>
          </a:r>
          <a:endParaRPr lang="en-US"/>
        </a:p>
      </dgm:t>
    </dgm:pt>
    <dgm:pt modelId="{56F08CD9-C12D-4B1A-A52C-2FDA917E4AC9}" type="parTrans" cxnId="{63770CF3-1570-4B0E-9B43-C0C3B5318209}">
      <dgm:prSet/>
      <dgm:spPr/>
      <dgm:t>
        <a:bodyPr/>
        <a:lstStyle/>
        <a:p>
          <a:endParaRPr lang="en-US"/>
        </a:p>
      </dgm:t>
    </dgm:pt>
    <dgm:pt modelId="{667922B8-9814-4D0C-95B4-BE4FFD6CF9ED}" type="sibTrans" cxnId="{63770CF3-1570-4B0E-9B43-C0C3B5318209}">
      <dgm:prSet/>
      <dgm:spPr/>
      <dgm:t>
        <a:bodyPr/>
        <a:lstStyle/>
        <a:p>
          <a:endParaRPr lang="en-US"/>
        </a:p>
      </dgm:t>
    </dgm:pt>
    <dgm:pt modelId="{01300957-26FC-4421-84F2-3CBFA0AC9542}">
      <dgm:prSet/>
      <dgm:spPr/>
      <dgm:t>
        <a:bodyPr/>
        <a:lstStyle/>
        <a:p>
          <a:r>
            <a:rPr lang="en-US" b="1" baseline="0"/>
            <a:t>Amazing UI</a:t>
          </a:r>
          <a:endParaRPr lang="en-US"/>
        </a:p>
      </dgm:t>
    </dgm:pt>
    <dgm:pt modelId="{21D22EAA-0074-4C49-8B0F-24DCC553AB09}" type="parTrans" cxnId="{F1AFF598-702D-4476-A204-369DF4F018A6}">
      <dgm:prSet/>
      <dgm:spPr/>
      <dgm:t>
        <a:bodyPr/>
        <a:lstStyle/>
        <a:p>
          <a:endParaRPr lang="en-US"/>
        </a:p>
      </dgm:t>
    </dgm:pt>
    <dgm:pt modelId="{A5337A05-FB7E-427E-809D-6112FFC2A72C}" type="sibTrans" cxnId="{F1AFF598-702D-4476-A204-369DF4F018A6}">
      <dgm:prSet/>
      <dgm:spPr/>
      <dgm:t>
        <a:bodyPr/>
        <a:lstStyle/>
        <a:p>
          <a:endParaRPr lang="en-US"/>
        </a:p>
      </dgm:t>
    </dgm:pt>
    <dgm:pt modelId="{5C25F60C-87B5-414A-AA0E-119C011E5055}">
      <dgm:prSet/>
      <dgm:spPr/>
      <dgm:t>
        <a:bodyPr/>
        <a:lstStyle/>
        <a:p>
          <a:r>
            <a:rPr lang="en-US" b="1" baseline="0"/>
            <a:t>Multiple Payment</a:t>
          </a:r>
          <a:endParaRPr lang="en-US"/>
        </a:p>
      </dgm:t>
    </dgm:pt>
    <dgm:pt modelId="{962FF490-E57B-46D5-9786-7B4C459FCE63}" type="parTrans" cxnId="{330DD705-5BED-4B6D-80B3-19BB08694E96}">
      <dgm:prSet/>
      <dgm:spPr/>
      <dgm:t>
        <a:bodyPr/>
        <a:lstStyle/>
        <a:p>
          <a:endParaRPr lang="en-US"/>
        </a:p>
      </dgm:t>
    </dgm:pt>
    <dgm:pt modelId="{063AFB79-9D4F-4385-889A-6CD872A515EA}" type="sibTrans" cxnId="{330DD705-5BED-4B6D-80B3-19BB08694E96}">
      <dgm:prSet/>
      <dgm:spPr/>
      <dgm:t>
        <a:bodyPr/>
        <a:lstStyle/>
        <a:p>
          <a:endParaRPr lang="en-US"/>
        </a:p>
      </dgm:t>
    </dgm:pt>
    <dgm:pt modelId="{28ACF302-0C24-4C03-94C4-522C334D5870}" type="pres">
      <dgm:prSet presAssocID="{54963697-C560-44E5-9556-69D169067C36}" presName="diagram" presStyleCnt="0">
        <dgm:presLayoutVars>
          <dgm:dir/>
          <dgm:resizeHandles val="exact"/>
        </dgm:presLayoutVars>
      </dgm:prSet>
      <dgm:spPr/>
    </dgm:pt>
    <dgm:pt modelId="{DBCB158F-8A4F-4607-9ADB-13475974BC7F}" type="pres">
      <dgm:prSet presAssocID="{B9837450-6D93-4BB7-8CF9-3550BAE72766}" presName="node" presStyleLbl="node1" presStyleIdx="0" presStyleCnt="6">
        <dgm:presLayoutVars>
          <dgm:bulletEnabled val="1"/>
        </dgm:presLayoutVars>
      </dgm:prSet>
      <dgm:spPr/>
    </dgm:pt>
    <dgm:pt modelId="{C4432F7C-2B59-49FA-AC4A-832CDC36D776}" type="pres">
      <dgm:prSet presAssocID="{1879025B-A996-4629-99C3-64DA23961C20}" presName="sibTrans" presStyleCnt="0"/>
      <dgm:spPr/>
    </dgm:pt>
    <dgm:pt modelId="{608139BD-AFBC-4984-8D9C-EBC5A7F350D8}" type="pres">
      <dgm:prSet presAssocID="{13FC7D9F-F3EC-4722-8A53-92F60E5D5806}" presName="node" presStyleLbl="node1" presStyleIdx="1" presStyleCnt="6">
        <dgm:presLayoutVars>
          <dgm:bulletEnabled val="1"/>
        </dgm:presLayoutVars>
      </dgm:prSet>
      <dgm:spPr/>
    </dgm:pt>
    <dgm:pt modelId="{8A2F8259-3B86-46DA-8E07-4D0759F4CB71}" type="pres">
      <dgm:prSet presAssocID="{CD0D7E6A-75E7-4EC5-AE95-CF0575B3624B}" presName="sibTrans" presStyleCnt="0"/>
      <dgm:spPr/>
    </dgm:pt>
    <dgm:pt modelId="{1C53B6D5-EE97-4ADF-9B25-E8A72F93C14A}" type="pres">
      <dgm:prSet presAssocID="{1A5C3741-613E-4D15-8453-7A9F15C6F9F1}" presName="node" presStyleLbl="node1" presStyleIdx="2" presStyleCnt="6">
        <dgm:presLayoutVars>
          <dgm:bulletEnabled val="1"/>
        </dgm:presLayoutVars>
      </dgm:prSet>
      <dgm:spPr/>
    </dgm:pt>
    <dgm:pt modelId="{545B2B83-3D53-4A7B-B00E-8635234C4847}" type="pres">
      <dgm:prSet presAssocID="{7C9ACEF7-16B8-472F-8F24-73AE5A5467DD}" presName="sibTrans" presStyleCnt="0"/>
      <dgm:spPr/>
    </dgm:pt>
    <dgm:pt modelId="{2DB4415D-0772-401E-A2DF-71CC8942F657}" type="pres">
      <dgm:prSet presAssocID="{3AD1551B-D97D-4DB8-A558-A779854349EC}" presName="node" presStyleLbl="node1" presStyleIdx="3" presStyleCnt="6">
        <dgm:presLayoutVars>
          <dgm:bulletEnabled val="1"/>
        </dgm:presLayoutVars>
      </dgm:prSet>
      <dgm:spPr/>
    </dgm:pt>
    <dgm:pt modelId="{2994153D-BEFA-47A4-A1B1-8772C1673F94}" type="pres">
      <dgm:prSet presAssocID="{667922B8-9814-4D0C-95B4-BE4FFD6CF9ED}" presName="sibTrans" presStyleCnt="0"/>
      <dgm:spPr/>
    </dgm:pt>
    <dgm:pt modelId="{4AEB092C-06DE-4C3F-9D6A-5787276164A3}" type="pres">
      <dgm:prSet presAssocID="{01300957-26FC-4421-84F2-3CBFA0AC9542}" presName="node" presStyleLbl="node1" presStyleIdx="4" presStyleCnt="6">
        <dgm:presLayoutVars>
          <dgm:bulletEnabled val="1"/>
        </dgm:presLayoutVars>
      </dgm:prSet>
      <dgm:spPr/>
    </dgm:pt>
    <dgm:pt modelId="{B6F78029-FE0A-4944-B97C-CCABB964304D}" type="pres">
      <dgm:prSet presAssocID="{A5337A05-FB7E-427E-809D-6112FFC2A72C}" presName="sibTrans" presStyleCnt="0"/>
      <dgm:spPr/>
    </dgm:pt>
    <dgm:pt modelId="{291E3B9B-2AB6-4B37-A906-9D099D7ACE6B}" type="pres">
      <dgm:prSet presAssocID="{5C25F60C-87B5-414A-AA0E-119C011E5055}" presName="node" presStyleLbl="node1" presStyleIdx="5" presStyleCnt="6">
        <dgm:presLayoutVars>
          <dgm:bulletEnabled val="1"/>
        </dgm:presLayoutVars>
      </dgm:prSet>
      <dgm:spPr/>
    </dgm:pt>
  </dgm:ptLst>
  <dgm:cxnLst>
    <dgm:cxn modelId="{330DD705-5BED-4B6D-80B3-19BB08694E96}" srcId="{54963697-C560-44E5-9556-69D169067C36}" destId="{5C25F60C-87B5-414A-AA0E-119C011E5055}" srcOrd="5" destOrd="0" parTransId="{962FF490-E57B-46D5-9786-7B4C459FCE63}" sibTransId="{063AFB79-9D4F-4385-889A-6CD872A515EA}"/>
    <dgm:cxn modelId="{BC6AC730-EB56-4572-9511-D754D8AF5974}" type="presOf" srcId="{54963697-C560-44E5-9556-69D169067C36}" destId="{28ACF302-0C24-4C03-94C4-522C334D5870}" srcOrd="0" destOrd="0" presId="urn:microsoft.com/office/officeart/2005/8/layout/default"/>
    <dgm:cxn modelId="{7AD75538-A0D1-4A8D-8C4A-9DD9EBCC67F7}" type="presOf" srcId="{13FC7D9F-F3EC-4722-8A53-92F60E5D5806}" destId="{608139BD-AFBC-4984-8D9C-EBC5A7F350D8}" srcOrd="0" destOrd="0" presId="urn:microsoft.com/office/officeart/2005/8/layout/default"/>
    <dgm:cxn modelId="{1694AC43-D052-479D-B679-60E89A051F66}" srcId="{54963697-C560-44E5-9556-69D169067C36}" destId="{13FC7D9F-F3EC-4722-8A53-92F60E5D5806}" srcOrd="1" destOrd="0" parTransId="{16E9C28B-ED33-4CAB-B025-A2C58E278477}" sibTransId="{CD0D7E6A-75E7-4EC5-AE95-CF0575B3624B}"/>
    <dgm:cxn modelId="{F3B7184D-C64D-4F67-BC1E-FD1E60EA0B58}" type="presOf" srcId="{3AD1551B-D97D-4DB8-A558-A779854349EC}" destId="{2DB4415D-0772-401E-A2DF-71CC8942F657}" srcOrd="0" destOrd="0" presId="urn:microsoft.com/office/officeart/2005/8/layout/default"/>
    <dgm:cxn modelId="{4831A484-B9D1-4534-990B-FEDE43799284}" srcId="{54963697-C560-44E5-9556-69D169067C36}" destId="{1A5C3741-613E-4D15-8453-7A9F15C6F9F1}" srcOrd="2" destOrd="0" parTransId="{DECFB7DB-14FE-4B25-93F1-F9C205B62901}" sibTransId="{7C9ACEF7-16B8-472F-8F24-73AE5A5467DD}"/>
    <dgm:cxn modelId="{F1AFF598-702D-4476-A204-369DF4F018A6}" srcId="{54963697-C560-44E5-9556-69D169067C36}" destId="{01300957-26FC-4421-84F2-3CBFA0AC9542}" srcOrd="4" destOrd="0" parTransId="{21D22EAA-0074-4C49-8B0F-24DCC553AB09}" sibTransId="{A5337A05-FB7E-427E-809D-6112FFC2A72C}"/>
    <dgm:cxn modelId="{4AFB2AA3-C176-412A-ADCD-D1F26897A296}" type="presOf" srcId="{01300957-26FC-4421-84F2-3CBFA0AC9542}" destId="{4AEB092C-06DE-4C3F-9D6A-5787276164A3}" srcOrd="0" destOrd="0" presId="urn:microsoft.com/office/officeart/2005/8/layout/default"/>
    <dgm:cxn modelId="{7D8A02A7-87DC-42B7-BEFF-F859A2F689E4}" type="presOf" srcId="{5C25F60C-87B5-414A-AA0E-119C011E5055}" destId="{291E3B9B-2AB6-4B37-A906-9D099D7ACE6B}" srcOrd="0" destOrd="0" presId="urn:microsoft.com/office/officeart/2005/8/layout/default"/>
    <dgm:cxn modelId="{55833CAF-0F9E-4204-8450-29F18200971C}" srcId="{54963697-C560-44E5-9556-69D169067C36}" destId="{B9837450-6D93-4BB7-8CF9-3550BAE72766}" srcOrd="0" destOrd="0" parTransId="{81F93234-0DFE-4876-B989-EDD95A924404}" sibTransId="{1879025B-A996-4629-99C3-64DA23961C20}"/>
    <dgm:cxn modelId="{0BA520B5-A632-46B9-B8D3-2F165FE41609}" type="presOf" srcId="{B9837450-6D93-4BB7-8CF9-3550BAE72766}" destId="{DBCB158F-8A4F-4607-9ADB-13475974BC7F}" srcOrd="0" destOrd="0" presId="urn:microsoft.com/office/officeart/2005/8/layout/default"/>
    <dgm:cxn modelId="{6EC2CAEB-E18E-4615-8512-181F097FA2FF}" type="presOf" srcId="{1A5C3741-613E-4D15-8453-7A9F15C6F9F1}" destId="{1C53B6D5-EE97-4ADF-9B25-E8A72F93C14A}" srcOrd="0" destOrd="0" presId="urn:microsoft.com/office/officeart/2005/8/layout/default"/>
    <dgm:cxn modelId="{63770CF3-1570-4B0E-9B43-C0C3B5318209}" srcId="{54963697-C560-44E5-9556-69D169067C36}" destId="{3AD1551B-D97D-4DB8-A558-A779854349EC}" srcOrd="3" destOrd="0" parTransId="{56F08CD9-C12D-4B1A-A52C-2FDA917E4AC9}" sibTransId="{667922B8-9814-4D0C-95B4-BE4FFD6CF9ED}"/>
    <dgm:cxn modelId="{813BDEC8-AAC3-4F87-8714-CD5452568394}" type="presParOf" srcId="{28ACF302-0C24-4C03-94C4-522C334D5870}" destId="{DBCB158F-8A4F-4607-9ADB-13475974BC7F}" srcOrd="0" destOrd="0" presId="urn:microsoft.com/office/officeart/2005/8/layout/default"/>
    <dgm:cxn modelId="{9DD74D43-1C45-4820-95AB-E5A0D85A02B7}" type="presParOf" srcId="{28ACF302-0C24-4C03-94C4-522C334D5870}" destId="{C4432F7C-2B59-49FA-AC4A-832CDC36D776}" srcOrd="1" destOrd="0" presId="urn:microsoft.com/office/officeart/2005/8/layout/default"/>
    <dgm:cxn modelId="{50017372-9FCD-4D67-A00D-1ADB344BF222}" type="presParOf" srcId="{28ACF302-0C24-4C03-94C4-522C334D5870}" destId="{608139BD-AFBC-4984-8D9C-EBC5A7F350D8}" srcOrd="2" destOrd="0" presId="urn:microsoft.com/office/officeart/2005/8/layout/default"/>
    <dgm:cxn modelId="{04B0EF19-C8FC-41C6-9993-4F3B983B8A3F}" type="presParOf" srcId="{28ACF302-0C24-4C03-94C4-522C334D5870}" destId="{8A2F8259-3B86-46DA-8E07-4D0759F4CB71}" srcOrd="3" destOrd="0" presId="urn:microsoft.com/office/officeart/2005/8/layout/default"/>
    <dgm:cxn modelId="{EBA224A1-AC77-4E14-9996-0B0A377015B3}" type="presParOf" srcId="{28ACF302-0C24-4C03-94C4-522C334D5870}" destId="{1C53B6D5-EE97-4ADF-9B25-E8A72F93C14A}" srcOrd="4" destOrd="0" presId="urn:microsoft.com/office/officeart/2005/8/layout/default"/>
    <dgm:cxn modelId="{E9D9A2F5-473F-4E91-946D-9BFB9370DC29}" type="presParOf" srcId="{28ACF302-0C24-4C03-94C4-522C334D5870}" destId="{545B2B83-3D53-4A7B-B00E-8635234C4847}" srcOrd="5" destOrd="0" presId="urn:microsoft.com/office/officeart/2005/8/layout/default"/>
    <dgm:cxn modelId="{6EA92EA0-E679-4858-AAD2-821E388C3343}" type="presParOf" srcId="{28ACF302-0C24-4C03-94C4-522C334D5870}" destId="{2DB4415D-0772-401E-A2DF-71CC8942F657}" srcOrd="6" destOrd="0" presId="urn:microsoft.com/office/officeart/2005/8/layout/default"/>
    <dgm:cxn modelId="{27213497-C127-446B-8AC5-036555FBAA54}" type="presParOf" srcId="{28ACF302-0C24-4C03-94C4-522C334D5870}" destId="{2994153D-BEFA-47A4-A1B1-8772C1673F94}" srcOrd="7" destOrd="0" presId="urn:microsoft.com/office/officeart/2005/8/layout/default"/>
    <dgm:cxn modelId="{846E1959-0C4F-4CC5-AF00-7BC0C75ABF46}" type="presParOf" srcId="{28ACF302-0C24-4C03-94C4-522C334D5870}" destId="{4AEB092C-06DE-4C3F-9D6A-5787276164A3}" srcOrd="8" destOrd="0" presId="urn:microsoft.com/office/officeart/2005/8/layout/default"/>
    <dgm:cxn modelId="{A4BCBA66-F6AF-4DA4-80B8-3BFCB0F5981E}" type="presParOf" srcId="{28ACF302-0C24-4C03-94C4-522C334D5870}" destId="{B6F78029-FE0A-4944-B97C-CCABB964304D}" srcOrd="9" destOrd="0" presId="urn:microsoft.com/office/officeart/2005/8/layout/default"/>
    <dgm:cxn modelId="{747C3DFA-2551-459E-B469-F2F9EE3C6426}" type="presParOf" srcId="{28ACF302-0C24-4C03-94C4-522C334D5870}" destId="{291E3B9B-2AB6-4B37-A906-9D099D7ACE6B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B4A662-DE3A-4AED-BEBF-082E25655F6A}">
      <dsp:nvSpPr>
        <dsp:cNvPr id="0" name=""/>
        <dsp:cNvSpPr/>
      </dsp:nvSpPr>
      <dsp:spPr>
        <a:xfrm>
          <a:off x="0" y="1811"/>
          <a:ext cx="6383102" cy="7720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B1E8D5-7DE4-40B1-A8F3-00DE98868288}">
      <dsp:nvSpPr>
        <dsp:cNvPr id="0" name=""/>
        <dsp:cNvSpPr/>
      </dsp:nvSpPr>
      <dsp:spPr>
        <a:xfrm>
          <a:off x="233533" y="175514"/>
          <a:ext cx="424607" cy="4246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F939B7-4C3E-49A1-AC2B-8297E367B2F6}">
      <dsp:nvSpPr>
        <dsp:cNvPr id="0" name=""/>
        <dsp:cNvSpPr/>
      </dsp:nvSpPr>
      <dsp:spPr>
        <a:xfrm>
          <a:off x="891674" y="1811"/>
          <a:ext cx="5491427" cy="772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05" tIns="81705" rIns="81705" bIns="81705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Attracts more sales</a:t>
          </a:r>
          <a:endParaRPr lang="en-US" sz="1900" kern="1200"/>
        </a:p>
      </dsp:txBody>
      <dsp:txXfrm>
        <a:off x="891674" y="1811"/>
        <a:ext cx="5491427" cy="772012"/>
      </dsp:txXfrm>
    </dsp:sp>
    <dsp:sp modelId="{EE061A34-2B5C-47AD-A345-52F7B9C100DB}">
      <dsp:nvSpPr>
        <dsp:cNvPr id="0" name=""/>
        <dsp:cNvSpPr/>
      </dsp:nvSpPr>
      <dsp:spPr>
        <a:xfrm>
          <a:off x="0" y="966827"/>
          <a:ext cx="6383102" cy="7720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C9A2B4-B0DD-4317-8257-349CC52143C8}">
      <dsp:nvSpPr>
        <dsp:cNvPr id="0" name=""/>
        <dsp:cNvSpPr/>
      </dsp:nvSpPr>
      <dsp:spPr>
        <a:xfrm>
          <a:off x="233533" y="1140530"/>
          <a:ext cx="424607" cy="4246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167E5A-69FD-4797-9FC3-CC4F7762F628}">
      <dsp:nvSpPr>
        <dsp:cNvPr id="0" name=""/>
        <dsp:cNvSpPr/>
      </dsp:nvSpPr>
      <dsp:spPr>
        <a:xfrm>
          <a:off x="891674" y="966827"/>
          <a:ext cx="5491427" cy="772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05" tIns="81705" rIns="81705" bIns="81705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Gain competitiveness</a:t>
          </a:r>
          <a:endParaRPr lang="en-US" sz="1900" kern="1200"/>
        </a:p>
      </dsp:txBody>
      <dsp:txXfrm>
        <a:off x="891674" y="966827"/>
        <a:ext cx="5491427" cy="772012"/>
      </dsp:txXfrm>
    </dsp:sp>
    <dsp:sp modelId="{C2E66985-79F0-4FF9-A95C-7D3A2D1F6B60}">
      <dsp:nvSpPr>
        <dsp:cNvPr id="0" name=""/>
        <dsp:cNvSpPr/>
      </dsp:nvSpPr>
      <dsp:spPr>
        <a:xfrm>
          <a:off x="0" y="1931843"/>
          <a:ext cx="6383102" cy="7720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AF382F-B35D-4021-BAB1-804DFD5A8195}">
      <dsp:nvSpPr>
        <dsp:cNvPr id="0" name=""/>
        <dsp:cNvSpPr/>
      </dsp:nvSpPr>
      <dsp:spPr>
        <a:xfrm>
          <a:off x="233533" y="2105546"/>
          <a:ext cx="424607" cy="4246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E9AD60-2857-4455-A0D8-9F35C72DD3AE}">
      <dsp:nvSpPr>
        <dsp:cNvPr id="0" name=""/>
        <dsp:cNvSpPr/>
      </dsp:nvSpPr>
      <dsp:spPr>
        <a:xfrm>
          <a:off x="891674" y="1931843"/>
          <a:ext cx="5491427" cy="772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05" tIns="81705" rIns="81705" bIns="81705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Stay Agile in Business</a:t>
          </a:r>
          <a:endParaRPr lang="en-US" sz="1900" kern="1200"/>
        </a:p>
      </dsp:txBody>
      <dsp:txXfrm>
        <a:off x="891674" y="1931843"/>
        <a:ext cx="5491427" cy="772012"/>
      </dsp:txXfrm>
    </dsp:sp>
    <dsp:sp modelId="{0E77B8D3-425E-4FC7-8352-A85A267DABDB}">
      <dsp:nvSpPr>
        <dsp:cNvPr id="0" name=""/>
        <dsp:cNvSpPr/>
      </dsp:nvSpPr>
      <dsp:spPr>
        <a:xfrm>
          <a:off x="0" y="2896859"/>
          <a:ext cx="6383102" cy="7720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C6858D-73E0-47B1-B81F-145F0B722A6F}">
      <dsp:nvSpPr>
        <dsp:cNvPr id="0" name=""/>
        <dsp:cNvSpPr/>
      </dsp:nvSpPr>
      <dsp:spPr>
        <a:xfrm>
          <a:off x="233533" y="3070562"/>
          <a:ext cx="424607" cy="4246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1C9D32-CC0C-440C-BF50-EFD21028223C}">
      <dsp:nvSpPr>
        <dsp:cNvPr id="0" name=""/>
        <dsp:cNvSpPr/>
      </dsp:nvSpPr>
      <dsp:spPr>
        <a:xfrm>
          <a:off x="891674" y="2896859"/>
          <a:ext cx="5491427" cy="772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05" tIns="81705" rIns="81705" bIns="81705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Clear Insights Everywhere</a:t>
          </a:r>
          <a:endParaRPr lang="en-US" sz="1900" kern="1200"/>
        </a:p>
      </dsp:txBody>
      <dsp:txXfrm>
        <a:off x="891674" y="2896859"/>
        <a:ext cx="5491427" cy="772012"/>
      </dsp:txXfrm>
    </dsp:sp>
    <dsp:sp modelId="{52B9B8AF-6DC5-49FC-8B32-430A768BF699}">
      <dsp:nvSpPr>
        <dsp:cNvPr id="0" name=""/>
        <dsp:cNvSpPr/>
      </dsp:nvSpPr>
      <dsp:spPr>
        <a:xfrm>
          <a:off x="0" y="3861875"/>
          <a:ext cx="6383102" cy="7720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29F273-C132-4677-965F-EFABF4B346D7}">
      <dsp:nvSpPr>
        <dsp:cNvPr id="0" name=""/>
        <dsp:cNvSpPr/>
      </dsp:nvSpPr>
      <dsp:spPr>
        <a:xfrm>
          <a:off x="233533" y="4035578"/>
          <a:ext cx="424607" cy="4246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17ADE5-BBE6-4F67-BF70-82767815866D}">
      <dsp:nvSpPr>
        <dsp:cNvPr id="0" name=""/>
        <dsp:cNvSpPr/>
      </dsp:nvSpPr>
      <dsp:spPr>
        <a:xfrm>
          <a:off x="891674" y="3861875"/>
          <a:ext cx="5491427" cy="772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05" tIns="81705" rIns="81705" bIns="81705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Inventory Optimization</a:t>
          </a:r>
          <a:endParaRPr lang="en-US" sz="1900" kern="1200"/>
        </a:p>
      </dsp:txBody>
      <dsp:txXfrm>
        <a:off x="891674" y="3861875"/>
        <a:ext cx="5491427" cy="772012"/>
      </dsp:txXfrm>
    </dsp:sp>
    <dsp:sp modelId="{B02C0D74-9654-4C8F-B9EC-EDA28BAF89CD}">
      <dsp:nvSpPr>
        <dsp:cNvPr id="0" name=""/>
        <dsp:cNvSpPr/>
      </dsp:nvSpPr>
      <dsp:spPr>
        <a:xfrm>
          <a:off x="0" y="4826891"/>
          <a:ext cx="6383102" cy="77201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CD8486-A20F-48EF-A2BC-C63558953C87}">
      <dsp:nvSpPr>
        <dsp:cNvPr id="0" name=""/>
        <dsp:cNvSpPr/>
      </dsp:nvSpPr>
      <dsp:spPr>
        <a:xfrm>
          <a:off x="233533" y="5000594"/>
          <a:ext cx="424607" cy="42460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CB1350-9A8A-46A3-B2F7-C23AB2549C2F}">
      <dsp:nvSpPr>
        <dsp:cNvPr id="0" name=""/>
        <dsp:cNvSpPr/>
      </dsp:nvSpPr>
      <dsp:spPr>
        <a:xfrm>
          <a:off x="891674" y="4826891"/>
          <a:ext cx="5491427" cy="772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705" tIns="81705" rIns="81705" bIns="81705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baseline="0"/>
            <a:t>Integrated POS</a:t>
          </a:r>
          <a:endParaRPr lang="en-US" sz="1900" kern="1200"/>
        </a:p>
      </dsp:txBody>
      <dsp:txXfrm>
        <a:off x="891674" y="4826891"/>
        <a:ext cx="5491427" cy="772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633AAA-8423-409D-A978-833048CD351C}">
      <dsp:nvSpPr>
        <dsp:cNvPr id="0" name=""/>
        <dsp:cNvSpPr/>
      </dsp:nvSpPr>
      <dsp:spPr>
        <a:xfrm>
          <a:off x="0" y="750867"/>
          <a:ext cx="1675474" cy="201056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0" rIns="16550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baseline="0"/>
            <a:t>Loyalty Problem</a:t>
          </a:r>
          <a:endParaRPr lang="en-US" sz="2600" kern="1200"/>
        </a:p>
      </dsp:txBody>
      <dsp:txXfrm>
        <a:off x="0" y="1555095"/>
        <a:ext cx="1675474" cy="1206341"/>
      </dsp:txXfrm>
    </dsp:sp>
    <dsp:sp modelId="{1597CBAD-0518-408D-A0A1-1709B68238CC}">
      <dsp:nvSpPr>
        <dsp:cNvPr id="0" name=""/>
        <dsp:cNvSpPr/>
      </dsp:nvSpPr>
      <dsp:spPr>
        <a:xfrm>
          <a:off x="0" y="750867"/>
          <a:ext cx="1675474" cy="80422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165100" rIns="165500" bIns="16510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01</a:t>
          </a:r>
        </a:p>
      </dsp:txBody>
      <dsp:txXfrm>
        <a:off x="0" y="750867"/>
        <a:ext cx="1675474" cy="804227"/>
      </dsp:txXfrm>
    </dsp:sp>
    <dsp:sp modelId="{CBCB6320-86D5-4AD1-B4AA-4E19036B12D5}">
      <dsp:nvSpPr>
        <dsp:cNvPr id="0" name=""/>
        <dsp:cNvSpPr/>
      </dsp:nvSpPr>
      <dsp:spPr>
        <a:xfrm>
          <a:off x="1809512" y="750867"/>
          <a:ext cx="1675474" cy="201056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0" rIns="16550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baseline="0"/>
            <a:t>Demand has Changed</a:t>
          </a:r>
          <a:endParaRPr lang="en-US" sz="2600" kern="1200"/>
        </a:p>
      </dsp:txBody>
      <dsp:txXfrm>
        <a:off x="1809512" y="1555095"/>
        <a:ext cx="1675474" cy="1206341"/>
      </dsp:txXfrm>
    </dsp:sp>
    <dsp:sp modelId="{BB1F725A-77BE-4A84-8FC9-E9A5F930FA0A}">
      <dsp:nvSpPr>
        <dsp:cNvPr id="0" name=""/>
        <dsp:cNvSpPr/>
      </dsp:nvSpPr>
      <dsp:spPr>
        <a:xfrm>
          <a:off x="1809512" y="750867"/>
          <a:ext cx="1675474" cy="80422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165100" rIns="165500" bIns="16510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02</a:t>
          </a:r>
        </a:p>
      </dsp:txBody>
      <dsp:txXfrm>
        <a:off x="1809512" y="750867"/>
        <a:ext cx="1675474" cy="804227"/>
      </dsp:txXfrm>
    </dsp:sp>
    <dsp:sp modelId="{DFF305A5-09C4-4C95-AFE7-F597D4416D34}">
      <dsp:nvSpPr>
        <dsp:cNvPr id="0" name=""/>
        <dsp:cNvSpPr/>
      </dsp:nvSpPr>
      <dsp:spPr>
        <a:xfrm>
          <a:off x="3619024" y="750867"/>
          <a:ext cx="1675474" cy="201056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0" rIns="16550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baseline="0"/>
            <a:t>Increased Competition</a:t>
          </a:r>
          <a:endParaRPr lang="en-US" sz="2600" kern="1200"/>
        </a:p>
      </dsp:txBody>
      <dsp:txXfrm>
        <a:off x="3619024" y="1555095"/>
        <a:ext cx="1675474" cy="1206341"/>
      </dsp:txXfrm>
    </dsp:sp>
    <dsp:sp modelId="{F84F30A4-4E18-4C0D-B0FB-3E5DEC0AF9BC}">
      <dsp:nvSpPr>
        <dsp:cNvPr id="0" name=""/>
        <dsp:cNvSpPr/>
      </dsp:nvSpPr>
      <dsp:spPr>
        <a:xfrm>
          <a:off x="3619024" y="750867"/>
          <a:ext cx="1675474" cy="80422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165100" rIns="165500" bIns="16510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03</a:t>
          </a:r>
        </a:p>
      </dsp:txBody>
      <dsp:txXfrm>
        <a:off x="3619024" y="750867"/>
        <a:ext cx="1675474" cy="804227"/>
      </dsp:txXfrm>
    </dsp:sp>
    <dsp:sp modelId="{0B8E93C7-FBD0-4D00-ADCB-DABD1C4F527A}">
      <dsp:nvSpPr>
        <dsp:cNvPr id="0" name=""/>
        <dsp:cNvSpPr/>
      </dsp:nvSpPr>
      <dsp:spPr>
        <a:xfrm>
          <a:off x="5428536" y="750867"/>
          <a:ext cx="1675474" cy="201056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0" rIns="16550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baseline="0"/>
            <a:t>Stagnant Customer Service</a:t>
          </a:r>
          <a:endParaRPr lang="en-US" sz="2600" kern="1200"/>
        </a:p>
      </dsp:txBody>
      <dsp:txXfrm>
        <a:off x="5428536" y="1555095"/>
        <a:ext cx="1675474" cy="1206341"/>
      </dsp:txXfrm>
    </dsp:sp>
    <dsp:sp modelId="{682FDF8F-0216-4D64-A96D-8DD625E1A3B1}">
      <dsp:nvSpPr>
        <dsp:cNvPr id="0" name=""/>
        <dsp:cNvSpPr/>
      </dsp:nvSpPr>
      <dsp:spPr>
        <a:xfrm>
          <a:off x="5428536" y="750867"/>
          <a:ext cx="1675474" cy="80422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165100" rIns="165500" bIns="16510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04</a:t>
          </a:r>
        </a:p>
      </dsp:txBody>
      <dsp:txXfrm>
        <a:off x="5428536" y="750867"/>
        <a:ext cx="1675474" cy="804227"/>
      </dsp:txXfrm>
    </dsp:sp>
    <dsp:sp modelId="{EC170E7B-545D-4851-992B-AD825EB2C2FB}">
      <dsp:nvSpPr>
        <dsp:cNvPr id="0" name=""/>
        <dsp:cNvSpPr/>
      </dsp:nvSpPr>
      <dsp:spPr>
        <a:xfrm>
          <a:off x="7238048" y="750867"/>
          <a:ext cx="1675474" cy="201056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0" rIns="16550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baseline="0"/>
            <a:t>IT Security Issues</a:t>
          </a:r>
          <a:endParaRPr lang="en-US" sz="2600" kern="1200"/>
        </a:p>
      </dsp:txBody>
      <dsp:txXfrm>
        <a:off x="7238048" y="1555095"/>
        <a:ext cx="1675474" cy="1206341"/>
      </dsp:txXfrm>
    </dsp:sp>
    <dsp:sp modelId="{7C5B9DD7-D29F-4FBC-A35C-1986D7D3ED6C}">
      <dsp:nvSpPr>
        <dsp:cNvPr id="0" name=""/>
        <dsp:cNvSpPr/>
      </dsp:nvSpPr>
      <dsp:spPr>
        <a:xfrm>
          <a:off x="7238048" y="750867"/>
          <a:ext cx="1675474" cy="80422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165100" rIns="165500" bIns="16510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05</a:t>
          </a:r>
        </a:p>
      </dsp:txBody>
      <dsp:txXfrm>
        <a:off x="7238048" y="750867"/>
        <a:ext cx="1675474" cy="804227"/>
      </dsp:txXfrm>
    </dsp:sp>
    <dsp:sp modelId="{7C224F99-2AB3-46B2-A562-157317EE3724}">
      <dsp:nvSpPr>
        <dsp:cNvPr id="0" name=""/>
        <dsp:cNvSpPr/>
      </dsp:nvSpPr>
      <dsp:spPr>
        <a:xfrm>
          <a:off x="9047560" y="750867"/>
          <a:ext cx="1675474" cy="201056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0" rIns="16550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baseline="0"/>
            <a:t>Information Overload</a:t>
          </a:r>
          <a:endParaRPr lang="en-US" sz="2600" kern="1200"/>
        </a:p>
      </dsp:txBody>
      <dsp:txXfrm>
        <a:off x="9047560" y="1555095"/>
        <a:ext cx="1675474" cy="1206341"/>
      </dsp:txXfrm>
    </dsp:sp>
    <dsp:sp modelId="{8FCFDDC0-B373-49F2-9206-AF81DC11ED23}">
      <dsp:nvSpPr>
        <dsp:cNvPr id="0" name=""/>
        <dsp:cNvSpPr/>
      </dsp:nvSpPr>
      <dsp:spPr>
        <a:xfrm>
          <a:off x="9047560" y="750867"/>
          <a:ext cx="1675474" cy="80422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500" tIns="165100" rIns="165500" bIns="16510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06</a:t>
          </a:r>
        </a:p>
      </dsp:txBody>
      <dsp:txXfrm>
        <a:off x="9047560" y="750867"/>
        <a:ext cx="1675474" cy="8042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A3ABBE-D2AD-4843-943E-C80E5D4B723D}">
      <dsp:nvSpPr>
        <dsp:cNvPr id="0" name=""/>
        <dsp:cNvSpPr/>
      </dsp:nvSpPr>
      <dsp:spPr>
        <a:xfrm>
          <a:off x="0" y="0"/>
          <a:ext cx="5425636" cy="168021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baseline="0"/>
            <a:t>It uses data gathered on customers for providing better retail strategy</a:t>
          </a:r>
          <a:endParaRPr lang="en-US" sz="3200" kern="1200"/>
        </a:p>
      </dsp:txBody>
      <dsp:txXfrm>
        <a:off x="49212" y="49212"/>
        <a:ext cx="3612553" cy="1581790"/>
      </dsp:txXfrm>
    </dsp:sp>
    <dsp:sp modelId="{A562F078-93B3-4814-8A8F-8B260ACD94DC}">
      <dsp:nvSpPr>
        <dsp:cNvPr id="0" name=""/>
        <dsp:cNvSpPr/>
      </dsp:nvSpPr>
      <dsp:spPr>
        <a:xfrm>
          <a:off x="478732" y="1960250"/>
          <a:ext cx="5425636" cy="168021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baseline="0" dirty="0"/>
            <a:t>Tailored for attracting customers by their preferences</a:t>
          </a:r>
          <a:endParaRPr lang="en-US" sz="3200" kern="1200" dirty="0"/>
        </a:p>
      </dsp:txBody>
      <dsp:txXfrm>
        <a:off x="527944" y="2009462"/>
        <a:ext cx="3756340" cy="1581790"/>
      </dsp:txXfrm>
    </dsp:sp>
    <dsp:sp modelId="{9CBAB6EE-A227-4ACD-B429-34AC129BEFEB}">
      <dsp:nvSpPr>
        <dsp:cNvPr id="0" name=""/>
        <dsp:cNvSpPr/>
      </dsp:nvSpPr>
      <dsp:spPr>
        <a:xfrm>
          <a:off x="957465" y="3920501"/>
          <a:ext cx="5425636" cy="168021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baseline="0"/>
            <a:t>The personal touch for every customer creates amazing experiences</a:t>
          </a:r>
          <a:endParaRPr lang="en-US" sz="3200" kern="1200"/>
        </a:p>
      </dsp:txBody>
      <dsp:txXfrm>
        <a:off x="1006677" y="3969713"/>
        <a:ext cx="3756340" cy="1581790"/>
      </dsp:txXfrm>
    </dsp:sp>
    <dsp:sp modelId="{FB68FB53-F0E7-4D2F-80E9-CF2F0CB06F90}">
      <dsp:nvSpPr>
        <dsp:cNvPr id="0" name=""/>
        <dsp:cNvSpPr/>
      </dsp:nvSpPr>
      <dsp:spPr>
        <a:xfrm>
          <a:off x="4333497" y="1274162"/>
          <a:ext cx="1092139" cy="109213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579228" y="1274162"/>
        <a:ext cx="600677" cy="821835"/>
      </dsp:txXfrm>
    </dsp:sp>
    <dsp:sp modelId="{BE116815-8673-448B-BF62-9456BEEE2D7D}">
      <dsp:nvSpPr>
        <dsp:cNvPr id="0" name=""/>
        <dsp:cNvSpPr/>
      </dsp:nvSpPr>
      <dsp:spPr>
        <a:xfrm>
          <a:off x="4812229" y="3223212"/>
          <a:ext cx="1092139" cy="1092139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057960" y="3223212"/>
        <a:ext cx="600677" cy="8218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B7FBDB-AFA6-445E-87CA-8D53FC5F66D4}">
      <dsp:nvSpPr>
        <dsp:cNvPr id="0" name=""/>
        <dsp:cNvSpPr/>
      </dsp:nvSpPr>
      <dsp:spPr>
        <a:xfrm>
          <a:off x="305877" y="820644"/>
          <a:ext cx="951099" cy="9510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11328B-485E-4931-9467-1F798C577674}">
      <dsp:nvSpPr>
        <dsp:cNvPr id="0" name=""/>
        <dsp:cNvSpPr/>
      </dsp:nvSpPr>
      <dsp:spPr>
        <a:xfrm>
          <a:off x="508570" y="1023337"/>
          <a:ext cx="545712" cy="5457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5BC35C-5BBC-48E0-85A7-977779BE15CF}">
      <dsp:nvSpPr>
        <dsp:cNvPr id="0" name=""/>
        <dsp:cNvSpPr/>
      </dsp:nvSpPr>
      <dsp:spPr>
        <a:xfrm>
          <a:off x="1837" y="2067987"/>
          <a:ext cx="1559179" cy="623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/>
            <a:t>It is fast and secure</a:t>
          </a:r>
        </a:p>
      </dsp:txBody>
      <dsp:txXfrm>
        <a:off x="1837" y="2067987"/>
        <a:ext cx="1559179" cy="623671"/>
      </dsp:txXfrm>
    </dsp:sp>
    <dsp:sp modelId="{7E8A7D9E-6AB0-42B4-8EC1-317A1A749DD3}">
      <dsp:nvSpPr>
        <dsp:cNvPr id="0" name=""/>
        <dsp:cNvSpPr/>
      </dsp:nvSpPr>
      <dsp:spPr>
        <a:xfrm>
          <a:off x="2137913" y="820644"/>
          <a:ext cx="951099" cy="9510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07640C-4609-4FF1-8CDA-96652A732B63}">
      <dsp:nvSpPr>
        <dsp:cNvPr id="0" name=""/>
        <dsp:cNvSpPr/>
      </dsp:nvSpPr>
      <dsp:spPr>
        <a:xfrm>
          <a:off x="2340606" y="1023337"/>
          <a:ext cx="545712" cy="5457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793D09-5D10-4359-8672-85EA328B948E}">
      <dsp:nvSpPr>
        <dsp:cNvPr id="0" name=""/>
        <dsp:cNvSpPr/>
      </dsp:nvSpPr>
      <dsp:spPr>
        <a:xfrm>
          <a:off x="1833873" y="2067987"/>
          <a:ext cx="1559179" cy="623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/>
            <a:t>Highly Customizable</a:t>
          </a:r>
        </a:p>
      </dsp:txBody>
      <dsp:txXfrm>
        <a:off x="1833873" y="2067987"/>
        <a:ext cx="1559179" cy="623671"/>
      </dsp:txXfrm>
    </dsp:sp>
    <dsp:sp modelId="{D092F455-370A-451F-A6FD-07A4B362BE89}">
      <dsp:nvSpPr>
        <dsp:cNvPr id="0" name=""/>
        <dsp:cNvSpPr/>
      </dsp:nvSpPr>
      <dsp:spPr>
        <a:xfrm>
          <a:off x="3969949" y="820644"/>
          <a:ext cx="951099" cy="9510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C73C01-D72B-4945-B97C-D027810FAB55}">
      <dsp:nvSpPr>
        <dsp:cNvPr id="0" name=""/>
        <dsp:cNvSpPr/>
      </dsp:nvSpPr>
      <dsp:spPr>
        <a:xfrm>
          <a:off x="4172642" y="1023337"/>
          <a:ext cx="545712" cy="5457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23DD48-4C6E-4976-85E8-7B0E157BC51E}">
      <dsp:nvSpPr>
        <dsp:cNvPr id="0" name=""/>
        <dsp:cNvSpPr/>
      </dsp:nvSpPr>
      <dsp:spPr>
        <a:xfrm>
          <a:off x="3665909" y="2067987"/>
          <a:ext cx="1559179" cy="623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/>
            <a:t>Well-connected with back-office</a:t>
          </a:r>
        </a:p>
      </dsp:txBody>
      <dsp:txXfrm>
        <a:off x="3665909" y="2067987"/>
        <a:ext cx="1559179" cy="623671"/>
      </dsp:txXfrm>
    </dsp:sp>
    <dsp:sp modelId="{6D706900-C0F3-4CB6-8AF7-65B09C7EA75C}">
      <dsp:nvSpPr>
        <dsp:cNvPr id="0" name=""/>
        <dsp:cNvSpPr/>
      </dsp:nvSpPr>
      <dsp:spPr>
        <a:xfrm>
          <a:off x="5801985" y="820644"/>
          <a:ext cx="951099" cy="95109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83232-CE0B-4852-8F60-79B0B508919A}">
      <dsp:nvSpPr>
        <dsp:cNvPr id="0" name=""/>
        <dsp:cNvSpPr/>
      </dsp:nvSpPr>
      <dsp:spPr>
        <a:xfrm>
          <a:off x="6004679" y="1023337"/>
          <a:ext cx="545712" cy="54571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D42BC8-3DE5-458C-AD92-D47BB55C6DC4}">
      <dsp:nvSpPr>
        <dsp:cNvPr id="0" name=""/>
        <dsp:cNvSpPr/>
      </dsp:nvSpPr>
      <dsp:spPr>
        <a:xfrm>
          <a:off x="5497945" y="2067987"/>
          <a:ext cx="1559179" cy="623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/>
            <a:t>Multi-lingual</a:t>
          </a:r>
        </a:p>
      </dsp:txBody>
      <dsp:txXfrm>
        <a:off x="5497945" y="2067987"/>
        <a:ext cx="1559179" cy="623671"/>
      </dsp:txXfrm>
    </dsp:sp>
    <dsp:sp modelId="{0A6DE9FE-DB2B-44FE-B10C-65F645F5D672}">
      <dsp:nvSpPr>
        <dsp:cNvPr id="0" name=""/>
        <dsp:cNvSpPr/>
      </dsp:nvSpPr>
      <dsp:spPr>
        <a:xfrm>
          <a:off x="7634021" y="820644"/>
          <a:ext cx="951099" cy="95109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F5E74E-F13C-400F-88C9-37ED53967D42}">
      <dsp:nvSpPr>
        <dsp:cNvPr id="0" name=""/>
        <dsp:cNvSpPr/>
      </dsp:nvSpPr>
      <dsp:spPr>
        <a:xfrm>
          <a:off x="7836715" y="1023337"/>
          <a:ext cx="545712" cy="54571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877BB9-7259-417B-AA22-2C21C3179584}">
      <dsp:nvSpPr>
        <dsp:cNvPr id="0" name=""/>
        <dsp:cNvSpPr/>
      </dsp:nvSpPr>
      <dsp:spPr>
        <a:xfrm>
          <a:off x="7329981" y="2067987"/>
          <a:ext cx="1559179" cy="623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/>
            <a:t>Multiple Payment Options</a:t>
          </a:r>
        </a:p>
      </dsp:txBody>
      <dsp:txXfrm>
        <a:off x="7329981" y="2067987"/>
        <a:ext cx="1559179" cy="623671"/>
      </dsp:txXfrm>
    </dsp:sp>
    <dsp:sp modelId="{21425D59-CBC6-4CCC-9B80-7535E03441CC}">
      <dsp:nvSpPr>
        <dsp:cNvPr id="0" name=""/>
        <dsp:cNvSpPr/>
      </dsp:nvSpPr>
      <dsp:spPr>
        <a:xfrm>
          <a:off x="9466058" y="820644"/>
          <a:ext cx="951099" cy="9510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2DC55D-73AA-435C-95CF-38538A503FFB}">
      <dsp:nvSpPr>
        <dsp:cNvPr id="0" name=""/>
        <dsp:cNvSpPr/>
      </dsp:nvSpPr>
      <dsp:spPr>
        <a:xfrm>
          <a:off x="9668751" y="1023337"/>
          <a:ext cx="545712" cy="545712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0ACFB6-738B-49B2-B361-478A42A72964}">
      <dsp:nvSpPr>
        <dsp:cNvPr id="0" name=""/>
        <dsp:cNvSpPr/>
      </dsp:nvSpPr>
      <dsp:spPr>
        <a:xfrm>
          <a:off x="9162017" y="2067987"/>
          <a:ext cx="1559179" cy="623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/>
            <a:t>Cash Drawer Restriction</a:t>
          </a:r>
        </a:p>
      </dsp:txBody>
      <dsp:txXfrm>
        <a:off x="9162017" y="2067987"/>
        <a:ext cx="1559179" cy="62367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CB158F-8A4F-4607-9ADB-13475974BC7F}">
      <dsp:nvSpPr>
        <dsp:cNvPr id="0" name=""/>
        <dsp:cNvSpPr/>
      </dsp:nvSpPr>
      <dsp:spPr>
        <a:xfrm>
          <a:off x="252768" y="1517"/>
          <a:ext cx="2798840" cy="16793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b="1" kern="1200" baseline="0"/>
            <a:t>Great customer service</a:t>
          </a:r>
          <a:endParaRPr lang="en-US" sz="4700" kern="1200"/>
        </a:p>
      </dsp:txBody>
      <dsp:txXfrm>
        <a:off x="252768" y="1517"/>
        <a:ext cx="2798840" cy="1679304"/>
      </dsp:txXfrm>
    </dsp:sp>
    <dsp:sp modelId="{608139BD-AFBC-4984-8D9C-EBC5A7F350D8}">
      <dsp:nvSpPr>
        <dsp:cNvPr id="0" name=""/>
        <dsp:cNvSpPr/>
      </dsp:nvSpPr>
      <dsp:spPr>
        <a:xfrm>
          <a:off x="3331493" y="1517"/>
          <a:ext cx="2798840" cy="16793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b="1" kern="1200" baseline="0"/>
            <a:t>Competitive Software Pricing</a:t>
          </a:r>
          <a:endParaRPr lang="en-US" sz="4700" kern="1200"/>
        </a:p>
      </dsp:txBody>
      <dsp:txXfrm>
        <a:off x="3331493" y="1517"/>
        <a:ext cx="2798840" cy="1679304"/>
      </dsp:txXfrm>
    </dsp:sp>
    <dsp:sp modelId="{1C53B6D5-EE97-4ADF-9B25-E8A72F93C14A}">
      <dsp:nvSpPr>
        <dsp:cNvPr id="0" name=""/>
        <dsp:cNvSpPr/>
      </dsp:nvSpPr>
      <dsp:spPr>
        <a:xfrm>
          <a:off x="252768" y="1960705"/>
          <a:ext cx="2798840" cy="16793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b="1" kern="1200" baseline="0"/>
            <a:t>Saves time and manpower</a:t>
          </a:r>
          <a:endParaRPr lang="en-US" sz="4700" kern="1200"/>
        </a:p>
      </dsp:txBody>
      <dsp:txXfrm>
        <a:off x="252768" y="1960705"/>
        <a:ext cx="2798840" cy="1679304"/>
      </dsp:txXfrm>
    </dsp:sp>
    <dsp:sp modelId="{2DB4415D-0772-401E-A2DF-71CC8942F657}">
      <dsp:nvSpPr>
        <dsp:cNvPr id="0" name=""/>
        <dsp:cNvSpPr/>
      </dsp:nvSpPr>
      <dsp:spPr>
        <a:xfrm>
          <a:off x="3331493" y="1960705"/>
          <a:ext cx="2798840" cy="16793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b="1" kern="1200" baseline="0"/>
            <a:t>Highly Customizable</a:t>
          </a:r>
          <a:endParaRPr lang="en-US" sz="4700" kern="1200"/>
        </a:p>
      </dsp:txBody>
      <dsp:txXfrm>
        <a:off x="3331493" y="1960705"/>
        <a:ext cx="2798840" cy="1679304"/>
      </dsp:txXfrm>
    </dsp:sp>
    <dsp:sp modelId="{4AEB092C-06DE-4C3F-9D6A-5787276164A3}">
      <dsp:nvSpPr>
        <dsp:cNvPr id="0" name=""/>
        <dsp:cNvSpPr/>
      </dsp:nvSpPr>
      <dsp:spPr>
        <a:xfrm>
          <a:off x="252768" y="3919894"/>
          <a:ext cx="2798840" cy="16793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b="1" kern="1200" baseline="0"/>
            <a:t>Amazing UI</a:t>
          </a:r>
          <a:endParaRPr lang="en-US" sz="4700" kern="1200"/>
        </a:p>
      </dsp:txBody>
      <dsp:txXfrm>
        <a:off x="252768" y="3919894"/>
        <a:ext cx="2798840" cy="1679304"/>
      </dsp:txXfrm>
    </dsp:sp>
    <dsp:sp modelId="{291E3B9B-2AB6-4B37-A906-9D099D7ACE6B}">
      <dsp:nvSpPr>
        <dsp:cNvPr id="0" name=""/>
        <dsp:cNvSpPr/>
      </dsp:nvSpPr>
      <dsp:spPr>
        <a:xfrm>
          <a:off x="3331493" y="3919894"/>
          <a:ext cx="2798840" cy="16793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b="1" kern="1200" baseline="0"/>
            <a:t>Multiple Payment</a:t>
          </a:r>
          <a:endParaRPr lang="en-US" sz="4700" kern="1200"/>
        </a:p>
      </dsp:txBody>
      <dsp:txXfrm>
        <a:off x="3331493" y="3919894"/>
        <a:ext cx="2798840" cy="16793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g>
</file>

<file path=ppt/media/image17.jpg>
</file>

<file path=ppt/media/image18.jp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fif>
</file>

<file path=ppt/media/image30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6A35EAA-ED80-4FF1-942C-82B1D483AF60}"/>
              </a:ext>
            </a:extLst>
          </p:cNvPr>
          <p:cNvSpPr/>
          <p:nvPr/>
        </p:nvSpPr>
        <p:spPr>
          <a:xfrm rot="21133683" flipH="1">
            <a:off x="977627" y="481134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15F49B-3CBC-46CF-AFB5-988852D0479E}"/>
              </a:ext>
            </a:extLst>
          </p:cNvPr>
          <p:cNvSpPr/>
          <p:nvPr/>
        </p:nvSpPr>
        <p:spPr>
          <a:xfrm rot="21133683" flipH="1">
            <a:off x="1010574" y="456230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FF0C0-FC1A-4C5B-9FE5-09BA33FF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92" y="1398181"/>
            <a:ext cx="7134446" cy="2870791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89092-15F8-4341-8D94-9E799301C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0835" y="5135527"/>
            <a:ext cx="4397164" cy="105793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7328B-E858-4921-99C2-3B0BE172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81296-9B7B-4EF3-89B3-8B33E607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2FE59-6CD1-4D0F-8A06-10CA2D38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5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139E3-FB89-4585-A22D-15851E8DE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4B498-70D2-4956-A576-83345B38D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A84CB-FF9E-43D6-8805-B4ABB520D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7EE14-0A60-428B-BC0E-A50951E0E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A9A22-BBF2-4B23-B17F-B32AC87D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6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CC51B-E0BE-4D50-A04A-571F8BCAE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99550" y="692150"/>
            <a:ext cx="2254250" cy="53099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F5607-7A89-4981-87F4-98BC7CE0A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692150"/>
            <a:ext cx="8108950" cy="53099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0D5BE-275A-42D5-BCE1-357D53F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25F9A-B406-4028-AC92-D1245051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0F0A-5147-4274-A0A1-BD219179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75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C77D-9BA0-4A3B-B823-2059DC3C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811DB-C16F-4CED-97C6-73ABD71F3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14D3C-7343-4DD7-B816-0D4D66BD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409C8-4D7C-40EE-A12E-59CB555C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22D5-7193-4F59-83B4-3C19E8B1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119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EFA1-A4AB-4CF4-B02E-57AAED57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971" y="1709738"/>
            <a:ext cx="9165772" cy="296327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B406C-F19A-4393-9AD1-A300A7E45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971" y="4875028"/>
            <a:ext cx="9165772" cy="1052623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D7AE7-47F6-4023-8D44-8BA1DAB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B32FC-A974-44FC-9804-F871EE51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9ADE9-F40E-4E3B-AB8D-68CB1F48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88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D816-3E01-4EFD-AD9C-783D674D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3D69-34A7-451D-A902-5F6CD1334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0722" y="2095500"/>
            <a:ext cx="4999077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1E0E2-7D34-48E0-8795-546D2F00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1056" y="2095500"/>
            <a:ext cx="5072743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05476-6B6D-4BA3-919B-5335D642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B6D41-07E2-4F6D-BB39-217957FE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0CA9C-BFED-484F-B765-EA8CE4B4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18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4AD2-5208-4201-90A7-F9618761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02129"/>
            <a:ext cx="10326688" cy="11256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A3FF53-BE24-42E9-BA12-BC5863CB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1827804"/>
            <a:ext cx="4968875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84776-6678-4D27-9BE9-5D83FC9E8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8700" y="2642191"/>
            <a:ext cx="4968875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CA2E2-5B30-43B4-8FCD-23015451F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1054" y="1827804"/>
            <a:ext cx="5087034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A7B7A1-E670-4E7E-AEBA-340893DE8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1054" y="2642191"/>
            <a:ext cx="5087034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44D3AE-982A-4CC3-8456-4D4B0E35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FE3087-09F9-4436-8236-8693EA49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413CB-0E24-4F96-AF8C-EE269ACC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47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CAD1C-D319-4A48-8DF9-50699231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D0181-83E0-4AB1-B372-24D6C075B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0352C-6317-4DD0-84C4-AE7DDAC5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8F340C5-9EBB-43D9-91F5-F767DBD59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01240" y="1130240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CC812-F2A9-46D4-9B78-6659C68E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671" y="1932214"/>
            <a:ext cx="6966858" cy="309154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7A37F60-69E7-41AC-BC9A-9DBC3B57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55668" y="1103025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78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6D441F-9FBB-4F90-987A-39793DE0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92B1E-8D5D-45CA-9A8B-53E3B7FE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89E71-49A9-4CE9-AD1D-780A876B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53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053A-B2EE-4E20-9723-6BB0BBD5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3272"/>
            <a:ext cx="3932237" cy="173272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065AB-0DF3-4C86-AB5F-EB65021FD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642" y="987425"/>
            <a:ext cx="593974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99FAE-8825-466D-9F1E-3B7BAED2C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8550"/>
            <a:ext cx="3932237" cy="35004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A6375-677F-4A58-B98D-18F3DEF8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40F2C-7AE7-481B-856A-B3E26AE8B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7C48C-9BD9-41CB-915E-A905B88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56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B6DE4-025D-4D93-A5D0-FB4589720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15915"/>
            <a:ext cx="3932237" cy="16700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3EE21-471F-4B7B-B7AF-192243A12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6B769-8E40-42E6-8F62-C4347B0CE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5744"/>
            <a:ext cx="3932237" cy="35032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84DC6-1AA3-4779-8EDF-F4A87750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7F83E-FAF9-43E1-95CC-6F4EDD76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D8C7B-B211-4BAF-9C05-09CF993B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291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AAE2DA9-9BAF-4D46-BC97-20425C5321FD}"/>
              </a:ext>
            </a:extLst>
          </p:cNvPr>
          <p:cNvSpPr/>
          <p:nvPr/>
        </p:nvSpPr>
        <p:spPr>
          <a:xfrm>
            <a:off x="372926" y="367993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68807" y="-29564"/>
                  <a:pt x="11499601" y="84193"/>
                </a:cubicBezTo>
                <a:lnTo>
                  <a:pt x="11496115" y="333210"/>
                </a:lnTo>
                <a:cubicBezTo>
                  <a:pt x="11496285" y="48943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89E99-8A12-4C4F-92F9-95B01D814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558209"/>
            <a:ext cx="10333075" cy="1414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1B211-A6C3-4384-AA0B-7A8561A53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0726" y="2089298"/>
            <a:ext cx="10333074" cy="3827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07E98-5ED3-41C2-BC39-EA8FB826A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7834" y="6356350"/>
            <a:ext cx="2604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93049-EC55-4ABD-8F77-F5A84AE38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56153" y="6356350"/>
            <a:ext cx="34441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1B6DF-CCDC-4ED0-A4B2-1512B668F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0263" y="6356350"/>
            <a:ext cx="523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2D2C6CA-56BB-4A08-A1E2-342F83955EDB}"/>
              </a:ext>
            </a:extLst>
          </p:cNvPr>
          <p:cNvSpPr/>
          <p:nvPr/>
        </p:nvSpPr>
        <p:spPr>
          <a:xfrm>
            <a:off x="403284" y="389461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5500 h 6255974"/>
              <a:gd name="connsiteX1" fmla="*/ 11263634 w 11499601"/>
              <a:gd name="connsiteY1" fmla="*/ 16394 h 6255974"/>
              <a:gd name="connsiteX2" fmla="*/ 11499601 w 11499601"/>
              <a:gd name="connsiteY2" fmla="*/ 64794 h 6255974"/>
              <a:gd name="connsiteX3" fmla="*/ 11496115 w 11499601"/>
              <a:gd name="connsiteY3" fmla="*/ 338710 h 6255974"/>
              <a:gd name="connsiteX4" fmla="*/ 11496626 w 11499601"/>
              <a:gd name="connsiteY4" fmla="*/ 807372 h 6255974"/>
              <a:gd name="connsiteX5" fmla="*/ 11482477 w 11499601"/>
              <a:gd name="connsiteY5" fmla="*/ 1840079 h 6255974"/>
              <a:gd name="connsiteX6" fmla="*/ 11478714 w 11499601"/>
              <a:gd name="connsiteY6" fmla="*/ 3525714 h 6255974"/>
              <a:gd name="connsiteX7" fmla="*/ 11419375 w 11499601"/>
              <a:gd name="connsiteY7" fmla="*/ 5987933 h 6255974"/>
              <a:gd name="connsiteX8" fmla="*/ 5959453 w 11499601"/>
              <a:gd name="connsiteY8" fmla="*/ 5978886 h 6255974"/>
              <a:gd name="connsiteX9" fmla="*/ 4858766 w 11499601"/>
              <a:gd name="connsiteY9" fmla="*/ 6005062 h 6255974"/>
              <a:gd name="connsiteX10" fmla="*/ 3239306 w 11499601"/>
              <a:gd name="connsiteY10" fmla="*/ 5978241 h 6255974"/>
              <a:gd name="connsiteX11" fmla="*/ 3217554 w 11499601"/>
              <a:gd name="connsiteY11" fmla="*/ 6011412 h 6255974"/>
              <a:gd name="connsiteX12" fmla="*/ 3219866 w 11499601"/>
              <a:gd name="connsiteY12" fmla="*/ 6255974 h 6255974"/>
              <a:gd name="connsiteX13" fmla="*/ 2870715 w 11499601"/>
              <a:gd name="connsiteY13" fmla="*/ 6061661 h 6255974"/>
              <a:gd name="connsiteX14" fmla="*/ 2785655 w 11499601"/>
              <a:gd name="connsiteY14" fmla="*/ 5978241 h 6255974"/>
              <a:gd name="connsiteX15" fmla="*/ 2301504 w 11499601"/>
              <a:gd name="connsiteY15" fmla="*/ 5973147 h 6255974"/>
              <a:gd name="connsiteX16" fmla="*/ 666073 w 11499601"/>
              <a:gd name="connsiteY16" fmla="*/ 5964071 h 6255974"/>
              <a:gd name="connsiteX17" fmla="*/ 94741 w 11499601"/>
              <a:gd name="connsiteY17" fmla="*/ 5962915 h 6255974"/>
              <a:gd name="connsiteX18" fmla="*/ 37859 w 11499601"/>
              <a:gd name="connsiteY18" fmla="*/ 5881560 h 6255974"/>
              <a:gd name="connsiteX19" fmla="*/ 28975 w 11499601"/>
              <a:gd name="connsiteY19" fmla="*/ 2612388 h 6255974"/>
              <a:gd name="connsiteX20" fmla="*/ 33539 w 11499601"/>
              <a:gd name="connsiteY20" fmla="*/ 65360 h 6255974"/>
              <a:gd name="connsiteX21" fmla="*/ 39830 w 11499601"/>
              <a:gd name="connsiteY21" fmla="*/ 47528 h 6255974"/>
              <a:gd name="connsiteX22" fmla="*/ 88659 w 11499601"/>
              <a:gd name="connsiteY22" fmla="*/ 42782 h 6255974"/>
              <a:gd name="connsiteX23" fmla="*/ 301554 w 11499601"/>
              <a:gd name="connsiteY23" fmla="*/ 42782 h 6255974"/>
              <a:gd name="connsiteX24" fmla="*/ 416464 w 11499601"/>
              <a:gd name="connsiteY24" fmla="*/ 36225 h 6255974"/>
              <a:gd name="connsiteX25" fmla="*/ 907723 w 11499601"/>
              <a:gd name="connsiteY25" fmla="*/ 29769 h 6255974"/>
              <a:gd name="connsiteX26" fmla="*/ 3989089 w 11499601"/>
              <a:gd name="connsiteY26" fmla="*/ 35153 h 6255974"/>
              <a:gd name="connsiteX27" fmla="*/ 9680053 w 11499601"/>
              <a:gd name="connsiteY27" fmla="*/ 5500 h 62559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5929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1172 w 11499601"/>
              <a:gd name="connsiteY3" fmla="*/ 31329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83635" y="5293"/>
                  <a:pt x="11499601" y="39374"/>
                </a:cubicBezTo>
                <a:lnTo>
                  <a:pt x="11491172" y="313290"/>
                </a:lnTo>
                <a:cubicBezTo>
                  <a:pt x="11491342" y="46951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50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794" r:id="rId6"/>
    <p:sldLayoutId id="2147483790" r:id="rId7"/>
    <p:sldLayoutId id="2147483791" r:id="rId8"/>
    <p:sldLayoutId id="2147483792" r:id="rId9"/>
    <p:sldLayoutId id="2147483793" r:id="rId10"/>
    <p:sldLayoutId id="214748379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b="1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SzPct val="73000"/>
        <a:buFontTx/>
        <a:buNone/>
        <a:defRPr sz="3200" b="1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18288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800" b="1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4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182880" algn="l" defTabSz="914400" rtl="0" eaLnBrk="1" latinLnBrk="0" hangingPunct="1">
        <a:lnSpc>
          <a:spcPct val="100000"/>
        </a:lnSpc>
        <a:spcBef>
          <a:spcPts val="500"/>
        </a:spcBef>
        <a:buSzPct val="73000"/>
        <a:buFont typeface="Arial" panose="020B0604020202020204" pitchFamily="34" charset="0"/>
        <a:buChar char="•"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fif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F6F8AE2-ADE1-4F2F-B0C5-43BA8AE69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8F4B84D9-43C8-4882-905B-1C21388D55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11" b="6643"/>
          <a:stretch/>
        </p:blipFill>
        <p:spPr>
          <a:xfrm>
            <a:off x="443884" y="544302"/>
            <a:ext cx="10938575" cy="5984441"/>
          </a:xfrm>
          <a:custGeom>
            <a:avLst/>
            <a:gdLst/>
            <a:ahLst/>
            <a:cxnLst/>
            <a:rect l="l" t="t" r="r" b="b"/>
            <a:pathLst>
              <a:path w="11567217" h="6441619">
                <a:moveTo>
                  <a:pt x="9679836" y="0"/>
                </a:moveTo>
                <a:lnTo>
                  <a:pt x="11263417" y="10894"/>
                </a:lnTo>
                <a:cubicBezTo>
                  <a:pt x="11382301" y="17609"/>
                  <a:pt x="11536424" y="1002"/>
                  <a:pt x="11567217" y="48535"/>
                </a:cubicBezTo>
                <a:lnTo>
                  <a:pt x="11567217" y="920385"/>
                </a:lnTo>
                <a:lnTo>
                  <a:pt x="11562633" y="920385"/>
                </a:lnTo>
                <a:cubicBezTo>
                  <a:pt x="11561314" y="981047"/>
                  <a:pt x="11559994" y="1041707"/>
                  <a:pt x="11558673" y="1102369"/>
                </a:cubicBezTo>
                <a:cubicBezTo>
                  <a:pt x="11538593" y="1912963"/>
                  <a:pt x="11489274" y="3018042"/>
                  <a:pt x="11478497" y="3567409"/>
                </a:cubicBezTo>
                <a:cubicBezTo>
                  <a:pt x="11462398" y="5701255"/>
                  <a:pt x="11559955" y="6032078"/>
                  <a:pt x="11419158" y="6004157"/>
                </a:cubicBezTo>
                <a:cubicBezTo>
                  <a:pt x="9251662" y="6066645"/>
                  <a:pt x="7569263" y="6051924"/>
                  <a:pt x="5959237" y="6020581"/>
                </a:cubicBezTo>
                <a:lnTo>
                  <a:pt x="3421962" y="5987283"/>
                </a:lnTo>
                <a:lnTo>
                  <a:pt x="3256091" y="5985847"/>
                </a:lnTo>
                <a:cubicBezTo>
                  <a:pt x="3256091" y="5985847"/>
                  <a:pt x="3202546" y="6178335"/>
                  <a:pt x="3247524" y="6441619"/>
                </a:cubicBezTo>
                <a:cubicBezTo>
                  <a:pt x="3105860" y="6376309"/>
                  <a:pt x="2740072" y="6127820"/>
                  <a:pt x="2641243" y="5985973"/>
                </a:cubicBezTo>
                <a:cubicBezTo>
                  <a:pt x="2554500" y="5983200"/>
                  <a:pt x="2244548" y="5991703"/>
                  <a:pt x="1884360" y="5984703"/>
                </a:cubicBezTo>
                <a:lnTo>
                  <a:pt x="1588284" y="5987613"/>
                </a:lnTo>
                <a:lnTo>
                  <a:pt x="670952" y="5995578"/>
                </a:lnTo>
                <a:cubicBezTo>
                  <a:pt x="414619" y="5985794"/>
                  <a:pt x="276640" y="6005701"/>
                  <a:pt x="37645" y="5979095"/>
                </a:cubicBezTo>
                <a:cubicBezTo>
                  <a:pt x="-689" y="5771035"/>
                  <a:pt x="42065" y="4461454"/>
                  <a:pt x="28759" y="2654083"/>
                </a:cubicBezTo>
                <a:cubicBezTo>
                  <a:pt x="-19465" y="1559448"/>
                  <a:pt x="-590" y="609295"/>
                  <a:pt x="38085" y="178493"/>
                </a:cubicBezTo>
                <a:cubicBezTo>
                  <a:pt x="53618" y="5473"/>
                  <a:pt x="137949" y="89242"/>
                  <a:pt x="282852" y="71404"/>
                </a:cubicBezTo>
                <a:cubicBezTo>
                  <a:pt x="427756" y="53566"/>
                  <a:pt x="708022" y="87580"/>
                  <a:pt x="907507" y="71464"/>
                </a:cubicBezTo>
                <a:lnTo>
                  <a:pt x="3988873" y="76849"/>
                </a:lnTo>
                <a:close/>
              </a:path>
            </a:pathLst>
          </a:cu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45D8AAA-8B30-4DA3-A631-05C6DD3BC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2391" y="264816"/>
            <a:ext cx="11567216" cy="6328368"/>
          </a:xfrm>
          <a:custGeom>
            <a:avLst/>
            <a:gdLst>
              <a:gd name="connsiteX0" fmla="*/ 1892744 w 11603130"/>
              <a:gd name="connsiteY0" fmla="*/ 0 h 6362961"/>
              <a:gd name="connsiteX1" fmla="*/ 304663 w 11603130"/>
              <a:gd name="connsiteY1" fmla="*/ 10761 h 6362961"/>
              <a:gd name="connsiteX2" fmla="*/ 0 w 11603130"/>
              <a:gd name="connsiteY2" fmla="*/ 47942 h 6362961"/>
              <a:gd name="connsiteX3" fmla="*/ 0 w 11603130"/>
              <a:gd name="connsiteY3" fmla="*/ 909146 h 6362961"/>
              <a:gd name="connsiteX4" fmla="*/ 4597 w 11603130"/>
              <a:gd name="connsiteY4" fmla="*/ 909146 h 6362961"/>
              <a:gd name="connsiteX5" fmla="*/ 8568 w 11603130"/>
              <a:gd name="connsiteY5" fmla="*/ 1088908 h 6362961"/>
              <a:gd name="connsiteX6" fmla="*/ 88972 w 11603130"/>
              <a:gd name="connsiteY6" fmla="*/ 3523848 h 6362961"/>
              <a:gd name="connsiteX7" fmla="*/ 148480 w 11603130"/>
              <a:gd name="connsiteY7" fmla="*/ 5930841 h 6362961"/>
              <a:gd name="connsiteX8" fmla="*/ 5623915 w 11603130"/>
              <a:gd name="connsiteY8" fmla="*/ 5947064 h 6362961"/>
              <a:gd name="connsiteX9" fmla="*/ 8143603 w 11603130"/>
              <a:gd name="connsiteY9" fmla="*/ 5913030 h 6362961"/>
              <a:gd name="connsiteX10" fmla="*/ 8168400 w 11603130"/>
              <a:gd name="connsiteY10" fmla="*/ 5914173 h 6362961"/>
              <a:gd name="connsiteX11" fmla="*/ 8334742 w 11603130"/>
              <a:gd name="connsiteY11" fmla="*/ 5912754 h 6362961"/>
              <a:gd name="connsiteX12" fmla="*/ 8343333 w 11603130"/>
              <a:gd name="connsiteY12" fmla="*/ 6362961 h 6362961"/>
              <a:gd name="connsiteX13" fmla="*/ 8951337 w 11603130"/>
              <a:gd name="connsiteY13" fmla="*/ 5912879 h 6362961"/>
              <a:gd name="connsiteX14" fmla="*/ 9710371 w 11603130"/>
              <a:gd name="connsiteY14" fmla="*/ 5911624 h 6362961"/>
              <a:gd name="connsiteX15" fmla="*/ 9804791 w 11603130"/>
              <a:gd name="connsiteY15" fmla="*/ 5908320 h 6362961"/>
              <a:gd name="connsiteX16" fmla="*/ 9863784 w 11603130"/>
              <a:gd name="connsiteY16" fmla="*/ 5909115 h 6362961"/>
              <a:gd name="connsiteX17" fmla="*/ 10007288 w 11603130"/>
              <a:gd name="connsiteY17" fmla="*/ 5914499 h 6362961"/>
              <a:gd name="connsiteX18" fmla="*/ 10927227 w 11603130"/>
              <a:gd name="connsiteY18" fmla="*/ 5922366 h 6362961"/>
              <a:gd name="connsiteX19" fmla="*/ 11562333 w 11603130"/>
              <a:gd name="connsiteY19" fmla="*/ 5906085 h 6362961"/>
              <a:gd name="connsiteX20" fmla="*/ 11571244 w 11603130"/>
              <a:gd name="connsiteY20" fmla="*/ 2621674 h 6362961"/>
              <a:gd name="connsiteX21" fmla="*/ 11561892 w 11603130"/>
              <a:gd name="connsiteY21" fmla="*/ 176313 h 6362961"/>
              <a:gd name="connsiteX22" fmla="*/ 11289537 w 11603130"/>
              <a:gd name="connsiteY22" fmla="*/ 107615 h 6362961"/>
              <a:gd name="connsiteX23" fmla="*/ 10689999 w 11603130"/>
              <a:gd name="connsiteY23" fmla="*/ 70591 h 6362961"/>
              <a:gd name="connsiteX24" fmla="*/ 7599878 w 11603130"/>
              <a:gd name="connsiteY24" fmla="*/ 75910 h 6362961"/>
              <a:gd name="connsiteX0" fmla="*/ 1892744 w 11601242"/>
              <a:gd name="connsiteY0" fmla="*/ 39610 h 6402571"/>
              <a:gd name="connsiteX1" fmla="*/ 304663 w 11601242"/>
              <a:gd name="connsiteY1" fmla="*/ 50371 h 6402571"/>
              <a:gd name="connsiteX2" fmla="*/ 0 w 11601242"/>
              <a:gd name="connsiteY2" fmla="*/ 87552 h 6402571"/>
              <a:gd name="connsiteX3" fmla="*/ 0 w 11601242"/>
              <a:gd name="connsiteY3" fmla="*/ 948756 h 6402571"/>
              <a:gd name="connsiteX4" fmla="*/ 4597 w 11601242"/>
              <a:gd name="connsiteY4" fmla="*/ 948756 h 6402571"/>
              <a:gd name="connsiteX5" fmla="*/ 8568 w 11601242"/>
              <a:gd name="connsiteY5" fmla="*/ 1128518 h 6402571"/>
              <a:gd name="connsiteX6" fmla="*/ 88972 w 11601242"/>
              <a:gd name="connsiteY6" fmla="*/ 3563458 h 6402571"/>
              <a:gd name="connsiteX7" fmla="*/ 148480 w 11601242"/>
              <a:gd name="connsiteY7" fmla="*/ 5970451 h 6402571"/>
              <a:gd name="connsiteX8" fmla="*/ 5623915 w 11601242"/>
              <a:gd name="connsiteY8" fmla="*/ 5986674 h 6402571"/>
              <a:gd name="connsiteX9" fmla="*/ 8143603 w 11601242"/>
              <a:gd name="connsiteY9" fmla="*/ 5952640 h 6402571"/>
              <a:gd name="connsiteX10" fmla="*/ 8168400 w 11601242"/>
              <a:gd name="connsiteY10" fmla="*/ 5953783 h 6402571"/>
              <a:gd name="connsiteX11" fmla="*/ 8334742 w 11601242"/>
              <a:gd name="connsiteY11" fmla="*/ 5952364 h 6402571"/>
              <a:gd name="connsiteX12" fmla="*/ 8343333 w 11601242"/>
              <a:gd name="connsiteY12" fmla="*/ 6402571 h 6402571"/>
              <a:gd name="connsiteX13" fmla="*/ 8951337 w 11601242"/>
              <a:gd name="connsiteY13" fmla="*/ 5952489 h 6402571"/>
              <a:gd name="connsiteX14" fmla="*/ 9710371 w 11601242"/>
              <a:gd name="connsiteY14" fmla="*/ 5951234 h 6402571"/>
              <a:gd name="connsiteX15" fmla="*/ 9804791 w 11601242"/>
              <a:gd name="connsiteY15" fmla="*/ 5947930 h 6402571"/>
              <a:gd name="connsiteX16" fmla="*/ 9863784 w 11601242"/>
              <a:gd name="connsiteY16" fmla="*/ 5948725 h 6402571"/>
              <a:gd name="connsiteX17" fmla="*/ 10007288 w 11601242"/>
              <a:gd name="connsiteY17" fmla="*/ 5954109 h 6402571"/>
              <a:gd name="connsiteX18" fmla="*/ 10927227 w 11601242"/>
              <a:gd name="connsiteY18" fmla="*/ 5961976 h 6402571"/>
              <a:gd name="connsiteX19" fmla="*/ 11562333 w 11601242"/>
              <a:gd name="connsiteY19" fmla="*/ 5945695 h 6402571"/>
              <a:gd name="connsiteX20" fmla="*/ 11571244 w 11601242"/>
              <a:gd name="connsiteY20" fmla="*/ 2661284 h 6402571"/>
              <a:gd name="connsiteX21" fmla="*/ 11561892 w 11601242"/>
              <a:gd name="connsiteY21" fmla="*/ 215923 h 6402571"/>
              <a:gd name="connsiteX22" fmla="*/ 11316429 w 11601242"/>
              <a:gd name="connsiteY22" fmla="*/ 110142 h 6402571"/>
              <a:gd name="connsiteX23" fmla="*/ 10689999 w 11601242"/>
              <a:gd name="connsiteY23" fmla="*/ 110201 h 6402571"/>
              <a:gd name="connsiteX24" fmla="*/ 7599878 w 11601242"/>
              <a:gd name="connsiteY24" fmla="*/ 115520 h 6402571"/>
              <a:gd name="connsiteX25" fmla="*/ 1892744 w 11601242"/>
              <a:gd name="connsiteY25" fmla="*/ 39610 h 6402571"/>
              <a:gd name="connsiteX0" fmla="*/ 1892744 w 11600084"/>
              <a:gd name="connsiteY0" fmla="*/ 0 h 6362961"/>
              <a:gd name="connsiteX1" fmla="*/ 304663 w 11600084"/>
              <a:gd name="connsiteY1" fmla="*/ 10761 h 6362961"/>
              <a:gd name="connsiteX2" fmla="*/ 0 w 11600084"/>
              <a:gd name="connsiteY2" fmla="*/ 47942 h 6362961"/>
              <a:gd name="connsiteX3" fmla="*/ 0 w 11600084"/>
              <a:gd name="connsiteY3" fmla="*/ 909146 h 6362961"/>
              <a:gd name="connsiteX4" fmla="*/ 4597 w 11600084"/>
              <a:gd name="connsiteY4" fmla="*/ 909146 h 6362961"/>
              <a:gd name="connsiteX5" fmla="*/ 8568 w 11600084"/>
              <a:gd name="connsiteY5" fmla="*/ 1088908 h 6362961"/>
              <a:gd name="connsiteX6" fmla="*/ 88972 w 11600084"/>
              <a:gd name="connsiteY6" fmla="*/ 3523848 h 6362961"/>
              <a:gd name="connsiteX7" fmla="*/ 148480 w 11600084"/>
              <a:gd name="connsiteY7" fmla="*/ 5930841 h 6362961"/>
              <a:gd name="connsiteX8" fmla="*/ 5623915 w 11600084"/>
              <a:gd name="connsiteY8" fmla="*/ 5947064 h 6362961"/>
              <a:gd name="connsiteX9" fmla="*/ 8143603 w 11600084"/>
              <a:gd name="connsiteY9" fmla="*/ 5913030 h 6362961"/>
              <a:gd name="connsiteX10" fmla="*/ 8168400 w 11600084"/>
              <a:gd name="connsiteY10" fmla="*/ 5914173 h 6362961"/>
              <a:gd name="connsiteX11" fmla="*/ 8334742 w 11600084"/>
              <a:gd name="connsiteY11" fmla="*/ 5912754 h 6362961"/>
              <a:gd name="connsiteX12" fmla="*/ 8343333 w 11600084"/>
              <a:gd name="connsiteY12" fmla="*/ 6362961 h 6362961"/>
              <a:gd name="connsiteX13" fmla="*/ 8951337 w 11600084"/>
              <a:gd name="connsiteY13" fmla="*/ 5912879 h 6362961"/>
              <a:gd name="connsiteX14" fmla="*/ 9710371 w 11600084"/>
              <a:gd name="connsiteY14" fmla="*/ 5911624 h 6362961"/>
              <a:gd name="connsiteX15" fmla="*/ 9804791 w 11600084"/>
              <a:gd name="connsiteY15" fmla="*/ 5908320 h 6362961"/>
              <a:gd name="connsiteX16" fmla="*/ 9863784 w 11600084"/>
              <a:gd name="connsiteY16" fmla="*/ 5909115 h 6362961"/>
              <a:gd name="connsiteX17" fmla="*/ 10007288 w 11600084"/>
              <a:gd name="connsiteY17" fmla="*/ 5914499 h 6362961"/>
              <a:gd name="connsiteX18" fmla="*/ 10927227 w 11600084"/>
              <a:gd name="connsiteY18" fmla="*/ 5922366 h 6362961"/>
              <a:gd name="connsiteX19" fmla="*/ 11562333 w 11600084"/>
              <a:gd name="connsiteY19" fmla="*/ 5906085 h 6362961"/>
              <a:gd name="connsiteX20" fmla="*/ 11571244 w 11600084"/>
              <a:gd name="connsiteY20" fmla="*/ 2621674 h 6362961"/>
              <a:gd name="connsiteX21" fmla="*/ 11561892 w 11600084"/>
              <a:gd name="connsiteY21" fmla="*/ 176313 h 6362961"/>
              <a:gd name="connsiteX22" fmla="*/ 11316429 w 11600084"/>
              <a:gd name="connsiteY22" fmla="*/ 70532 h 6362961"/>
              <a:gd name="connsiteX23" fmla="*/ 10689999 w 11600084"/>
              <a:gd name="connsiteY23" fmla="*/ 70591 h 6362961"/>
              <a:gd name="connsiteX24" fmla="*/ 7599878 w 11600084"/>
              <a:gd name="connsiteY24" fmla="*/ 75910 h 6362961"/>
              <a:gd name="connsiteX25" fmla="*/ 1892744 w 11600084"/>
              <a:gd name="connsiteY25" fmla="*/ 0 h 6362961"/>
              <a:gd name="connsiteX0" fmla="*/ 1892744 w 11600084"/>
              <a:gd name="connsiteY0" fmla="*/ 0 h 6362961"/>
              <a:gd name="connsiteX1" fmla="*/ 304663 w 11600084"/>
              <a:gd name="connsiteY1" fmla="*/ 10761 h 6362961"/>
              <a:gd name="connsiteX2" fmla="*/ 0 w 11600084"/>
              <a:gd name="connsiteY2" fmla="*/ 47942 h 6362961"/>
              <a:gd name="connsiteX3" fmla="*/ 0 w 11600084"/>
              <a:gd name="connsiteY3" fmla="*/ 909146 h 6362961"/>
              <a:gd name="connsiteX4" fmla="*/ 4597 w 11600084"/>
              <a:gd name="connsiteY4" fmla="*/ 909146 h 6362961"/>
              <a:gd name="connsiteX5" fmla="*/ 8568 w 11600084"/>
              <a:gd name="connsiteY5" fmla="*/ 1088908 h 6362961"/>
              <a:gd name="connsiteX6" fmla="*/ 88972 w 11600084"/>
              <a:gd name="connsiteY6" fmla="*/ 3523848 h 6362961"/>
              <a:gd name="connsiteX7" fmla="*/ 148480 w 11600084"/>
              <a:gd name="connsiteY7" fmla="*/ 5930841 h 6362961"/>
              <a:gd name="connsiteX8" fmla="*/ 5623915 w 11600084"/>
              <a:gd name="connsiteY8" fmla="*/ 5947064 h 6362961"/>
              <a:gd name="connsiteX9" fmla="*/ 8168400 w 11600084"/>
              <a:gd name="connsiteY9" fmla="*/ 5914173 h 6362961"/>
              <a:gd name="connsiteX10" fmla="*/ 8334742 w 11600084"/>
              <a:gd name="connsiteY10" fmla="*/ 5912754 h 6362961"/>
              <a:gd name="connsiteX11" fmla="*/ 8343333 w 11600084"/>
              <a:gd name="connsiteY11" fmla="*/ 6362961 h 6362961"/>
              <a:gd name="connsiteX12" fmla="*/ 8951337 w 11600084"/>
              <a:gd name="connsiteY12" fmla="*/ 5912879 h 6362961"/>
              <a:gd name="connsiteX13" fmla="*/ 9710371 w 11600084"/>
              <a:gd name="connsiteY13" fmla="*/ 5911624 h 6362961"/>
              <a:gd name="connsiteX14" fmla="*/ 9804791 w 11600084"/>
              <a:gd name="connsiteY14" fmla="*/ 5908320 h 6362961"/>
              <a:gd name="connsiteX15" fmla="*/ 9863784 w 11600084"/>
              <a:gd name="connsiteY15" fmla="*/ 5909115 h 6362961"/>
              <a:gd name="connsiteX16" fmla="*/ 10007288 w 11600084"/>
              <a:gd name="connsiteY16" fmla="*/ 5914499 h 6362961"/>
              <a:gd name="connsiteX17" fmla="*/ 10927227 w 11600084"/>
              <a:gd name="connsiteY17" fmla="*/ 5922366 h 6362961"/>
              <a:gd name="connsiteX18" fmla="*/ 11562333 w 11600084"/>
              <a:gd name="connsiteY18" fmla="*/ 5906085 h 6362961"/>
              <a:gd name="connsiteX19" fmla="*/ 11571244 w 11600084"/>
              <a:gd name="connsiteY19" fmla="*/ 2621674 h 6362961"/>
              <a:gd name="connsiteX20" fmla="*/ 11561892 w 11600084"/>
              <a:gd name="connsiteY20" fmla="*/ 176313 h 6362961"/>
              <a:gd name="connsiteX21" fmla="*/ 11316429 w 11600084"/>
              <a:gd name="connsiteY21" fmla="*/ 70532 h 6362961"/>
              <a:gd name="connsiteX22" fmla="*/ 10689999 w 11600084"/>
              <a:gd name="connsiteY22" fmla="*/ 70591 h 6362961"/>
              <a:gd name="connsiteX23" fmla="*/ 7599878 w 11600084"/>
              <a:gd name="connsiteY23" fmla="*/ 75910 h 6362961"/>
              <a:gd name="connsiteX24" fmla="*/ 1892744 w 11600084"/>
              <a:gd name="connsiteY24" fmla="*/ 0 h 6362961"/>
              <a:gd name="connsiteX0" fmla="*/ 1892744 w 11600084"/>
              <a:gd name="connsiteY0" fmla="*/ 0 h 6362961"/>
              <a:gd name="connsiteX1" fmla="*/ 304663 w 11600084"/>
              <a:gd name="connsiteY1" fmla="*/ 10761 h 6362961"/>
              <a:gd name="connsiteX2" fmla="*/ 0 w 11600084"/>
              <a:gd name="connsiteY2" fmla="*/ 47942 h 6362961"/>
              <a:gd name="connsiteX3" fmla="*/ 0 w 11600084"/>
              <a:gd name="connsiteY3" fmla="*/ 909146 h 6362961"/>
              <a:gd name="connsiteX4" fmla="*/ 4597 w 11600084"/>
              <a:gd name="connsiteY4" fmla="*/ 909146 h 6362961"/>
              <a:gd name="connsiteX5" fmla="*/ 8568 w 11600084"/>
              <a:gd name="connsiteY5" fmla="*/ 1088908 h 6362961"/>
              <a:gd name="connsiteX6" fmla="*/ 88972 w 11600084"/>
              <a:gd name="connsiteY6" fmla="*/ 3523848 h 6362961"/>
              <a:gd name="connsiteX7" fmla="*/ 148480 w 11600084"/>
              <a:gd name="connsiteY7" fmla="*/ 5930841 h 6362961"/>
              <a:gd name="connsiteX8" fmla="*/ 5623915 w 11600084"/>
              <a:gd name="connsiteY8" fmla="*/ 5947064 h 6362961"/>
              <a:gd name="connsiteX9" fmla="*/ 8168400 w 11600084"/>
              <a:gd name="connsiteY9" fmla="*/ 5914173 h 6362961"/>
              <a:gd name="connsiteX10" fmla="*/ 8334742 w 11600084"/>
              <a:gd name="connsiteY10" fmla="*/ 5912754 h 6362961"/>
              <a:gd name="connsiteX11" fmla="*/ 8343333 w 11600084"/>
              <a:gd name="connsiteY11" fmla="*/ 6362961 h 6362961"/>
              <a:gd name="connsiteX12" fmla="*/ 8951337 w 11600084"/>
              <a:gd name="connsiteY12" fmla="*/ 5912879 h 6362961"/>
              <a:gd name="connsiteX13" fmla="*/ 9710371 w 11600084"/>
              <a:gd name="connsiteY13" fmla="*/ 5911624 h 6362961"/>
              <a:gd name="connsiteX14" fmla="*/ 9863784 w 11600084"/>
              <a:gd name="connsiteY14" fmla="*/ 5909115 h 6362961"/>
              <a:gd name="connsiteX15" fmla="*/ 10007288 w 11600084"/>
              <a:gd name="connsiteY15" fmla="*/ 5914499 h 6362961"/>
              <a:gd name="connsiteX16" fmla="*/ 10927227 w 11600084"/>
              <a:gd name="connsiteY16" fmla="*/ 5922366 h 6362961"/>
              <a:gd name="connsiteX17" fmla="*/ 11562333 w 11600084"/>
              <a:gd name="connsiteY17" fmla="*/ 5906085 h 6362961"/>
              <a:gd name="connsiteX18" fmla="*/ 11571244 w 11600084"/>
              <a:gd name="connsiteY18" fmla="*/ 2621674 h 6362961"/>
              <a:gd name="connsiteX19" fmla="*/ 11561892 w 11600084"/>
              <a:gd name="connsiteY19" fmla="*/ 176313 h 6362961"/>
              <a:gd name="connsiteX20" fmla="*/ 11316429 w 11600084"/>
              <a:gd name="connsiteY20" fmla="*/ 70532 h 6362961"/>
              <a:gd name="connsiteX21" fmla="*/ 10689999 w 11600084"/>
              <a:gd name="connsiteY21" fmla="*/ 70591 h 6362961"/>
              <a:gd name="connsiteX22" fmla="*/ 7599878 w 11600084"/>
              <a:gd name="connsiteY22" fmla="*/ 75910 h 6362961"/>
              <a:gd name="connsiteX23" fmla="*/ 1892744 w 11600084"/>
              <a:gd name="connsiteY23" fmla="*/ 0 h 6362961"/>
              <a:gd name="connsiteX0" fmla="*/ 1892744 w 11600084"/>
              <a:gd name="connsiteY0" fmla="*/ 0 h 6362961"/>
              <a:gd name="connsiteX1" fmla="*/ 304663 w 11600084"/>
              <a:gd name="connsiteY1" fmla="*/ 10761 h 6362961"/>
              <a:gd name="connsiteX2" fmla="*/ 0 w 11600084"/>
              <a:gd name="connsiteY2" fmla="*/ 47942 h 6362961"/>
              <a:gd name="connsiteX3" fmla="*/ 0 w 11600084"/>
              <a:gd name="connsiteY3" fmla="*/ 909146 h 6362961"/>
              <a:gd name="connsiteX4" fmla="*/ 4597 w 11600084"/>
              <a:gd name="connsiteY4" fmla="*/ 909146 h 6362961"/>
              <a:gd name="connsiteX5" fmla="*/ 8568 w 11600084"/>
              <a:gd name="connsiteY5" fmla="*/ 1088908 h 6362961"/>
              <a:gd name="connsiteX6" fmla="*/ 88972 w 11600084"/>
              <a:gd name="connsiteY6" fmla="*/ 3523848 h 6362961"/>
              <a:gd name="connsiteX7" fmla="*/ 148480 w 11600084"/>
              <a:gd name="connsiteY7" fmla="*/ 5930841 h 6362961"/>
              <a:gd name="connsiteX8" fmla="*/ 5623915 w 11600084"/>
              <a:gd name="connsiteY8" fmla="*/ 5947064 h 6362961"/>
              <a:gd name="connsiteX9" fmla="*/ 8168400 w 11600084"/>
              <a:gd name="connsiteY9" fmla="*/ 5914173 h 6362961"/>
              <a:gd name="connsiteX10" fmla="*/ 8334742 w 11600084"/>
              <a:gd name="connsiteY10" fmla="*/ 5912754 h 6362961"/>
              <a:gd name="connsiteX11" fmla="*/ 8343333 w 11600084"/>
              <a:gd name="connsiteY11" fmla="*/ 6362961 h 6362961"/>
              <a:gd name="connsiteX12" fmla="*/ 8951337 w 11600084"/>
              <a:gd name="connsiteY12" fmla="*/ 5912879 h 6362961"/>
              <a:gd name="connsiteX13" fmla="*/ 9710371 w 11600084"/>
              <a:gd name="connsiteY13" fmla="*/ 5911624 h 6362961"/>
              <a:gd name="connsiteX14" fmla="*/ 10007288 w 11600084"/>
              <a:gd name="connsiteY14" fmla="*/ 5914499 h 6362961"/>
              <a:gd name="connsiteX15" fmla="*/ 10927227 w 11600084"/>
              <a:gd name="connsiteY15" fmla="*/ 5922366 h 6362961"/>
              <a:gd name="connsiteX16" fmla="*/ 11562333 w 11600084"/>
              <a:gd name="connsiteY16" fmla="*/ 5906085 h 6362961"/>
              <a:gd name="connsiteX17" fmla="*/ 11571244 w 11600084"/>
              <a:gd name="connsiteY17" fmla="*/ 2621674 h 6362961"/>
              <a:gd name="connsiteX18" fmla="*/ 11561892 w 11600084"/>
              <a:gd name="connsiteY18" fmla="*/ 176313 h 6362961"/>
              <a:gd name="connsiteX19" fmla="*/ 11316429 w 11600084"/>
              <a:gd name="connsiteY19" fmla="*/ 70532 h 6362961"/>
              <a:gd name="connsiteX20" fmla="*/ 10689999 w 11600084"/>
              <a:gd name="connsiteY20" fmla="*/ 70591 h 6362961"/>
              <a:gd name="connsiteX21" fmla="*/ 7599878 w 11600084"/>
              <a:gd name="connsiteY21" fmla="*/ 75910 h 6362961"/>
              <a:gd name="connsiteX22" fmla="*/ 1892744 w 11600084"/>
              <a:gd name="connsiteY22" fmla="*/ 0 h 6362961"/>
              <a:gd name="connsiteX0" fmla="*/ 1892744 w 11600084"/>
              <a:gd name="connsiteY0" fmla="*/ 0 h 6362961"/>
              <a:gd name="connsiteX1" fmla="*/ 304663 w 11600084"/>
              <a:gd name="connsiteY1" fmla="*/ 10761 h 6362961"/>
              <a:gd name="connsiteX2" fmla="*/ 0 w 11600084"/>
              <a:gd name="connsiteY2" fmla="*/ 47942 h 6362961"/>
              <a:gd name="connsiteX3" fmla="*/ 0 w 11600084"/>
              <a:gd name="connsiteY3" fmla="*/ 909146 h 6362961"/>
              <a:gd name="connsiteX4" fmla="*/ 4597 w 11600084"/>
              <a:gd name="connsiteY4" fmla="*/ 909146 h 6362961"/>
              <a:gd name="connsiteX5" fmla="*/ 8568 w 11600084"/>
              <a:gd name="connsiteY5" fmla="*/ 1088908 h 6362961"/>
              <a:gd name="connsiteX6" fmla="*/ 88972 w 11600084"/>
              <a:gd name="connsiteY6" fmla="*/ 3523848 h 6362961"/>
              <a:gd name="connsiteX7" fmla="*/ 148480 w 11600084"/>
              <a:gd name="connsiteY7" fmla="*/ 5930841 h 6362961"/>
              <a:gd name="connsiteX8" fmla="*/ 5623915 w 11600084"/>
              <a:gd name="connsiteY8" fmla="*/ 5947064 h 6362961"/>
              <a:gd name="connsiteX9" fmla="*/ 8168400 w 11600084"/>
              <a:gd name="connsiteY9" fmla="*/ 5914173 h 6362961"/>
              <a:gd name="connsiteX10" fmla="*/ 8334742 w 11600084"/>
              <a:gd name="connsiteY10" fmla="*/ 5912754 h 6362961"/>
              <a:gd name="connsiteX11" fmla="*/ 8343333 w 11600084"/>
              <a:gd name="connsiteY11" fmla="*/ 6362961 h 6362961"/>
              <a:gd name="connsiteX12" fmla="*/ 8951337 w 11600084"/>
              <a:gd name="connsiteY12" fmla="*/ 5912879 h 6362961"/>
              <a:gd name="connsiteX13" fmla="*/ 9710371 w 11600084"/>
              <a:gd name="connsiteY13" fmla="*/ 5911624 h 6362961"/>
              <a:gd name="connsiteX14" fmla="*/ 10007288 w 11600084"/>
              <a:gd name="connsiteY14" fmla="*/ 5914499 h 6362961"/>
              <a:gd name="connsiteX15" fmla="*/ 10927227 w 11600084"/>
              <a:gd name="connsiteY15" fmla="*/ 5922366 h 6362961"/>
              <a:gd name="connsiteX16" fmla="*/ 11562333 w 11600084"/>
              <a:gd name="connsiteY16" fmla="*/ 5906085 h 6362961"/>
              <a:gd name="connsiteX17" fmla="*/ 11571244 w 11600084"/>
              <a:gd name="connsiteY17" fmla="*/ 2621674 h 6362961"/>
              <a:gd name="connsiteX18" fmla="*/ 11561892 w 11600084"/>
              <a:gd name="connsiteY18" fmla="*/ 176313 h 6362961"/>
              <a:gd name="connsiteX19" fmla="*/ 11316429 w 11600084"/>
              <a:gd name="connsiteY19" fmla="*/ 70532 h 6362961"/>
              <a:gd name="connsiteX20" fmla="*/ 10689999 w 11600084"/>
              <a:gd name="connsiteY20" fmla="*/ 70591 h 6362961"/>
              <a:gd name="connsiteX21" fmla="*/ 7599878 w 11600084"/>
              <a:gd name="connsiteY21" fmla="*/ 75910 h 6362961"/>
              <a:gd name="connsiteX22" fmla="*/ 1892744 w 11600084"/>
              <a:gd name="connsiteY22" fmla="*/ 0 h 636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1600084" h="6362961">
                <a:moveTo>
                  <a:pt x="1892744" y="0"/>
                </a:moveTo>
                <a:lnTo>
                  <a:pt x="304663" y="10761"/>
                </a:lnTo>
                <a:cubicBezTo>
                  <a:pt x="185441" y="17394"/>
                  <a:pt x="30881" y="990"/>
                  <a:pt x="0" y="47942"/>
                </a:cubicBezTo>
                <a:lnTo>
                  <a:pt x="0" y="909146"/>
                </a:lnTo>
                <a:lnTo>
                  <a:pt x="4597" y="909146"/>
                </a:lnTo>
                <a:cubicBezTo>
                  <a:pt x="5920" y="969067"/>
                  <a:pt x="7244" y="1028987"/>
                  <a:pt x="8568" y="1088908"/>
                </a:cubicBezTo>
                <a:cubicBezTo>
                  <a:pt x="28705" y="1889604"/>
                  <a:pt x="78164" y="2981189"/>
                  <a:pt x="88972" y="3523848"/>
                </a:cubicBezTo>
                <a:cubicBezTo>
                  <a:pt x="105117" y="5631637"/>
                  <a:pt x="7283" y="5958421"/>
                  <a:pt x="148480" y="5930841"/>
                </a:cubicBezTo>
                <a:cubicBezTo>
                  <a:pt x="2322134" y="5992566"/>
                  <a:pt x="4009314" y="5978024"/>
                  <a:pt x="5623915" y="5947064"/>
                </a:cubicBezTo>
                <a:lnTo>
                  <a:pt x="8168400" y="5914173"/>
                </a:lnTo>
                <a:lnTo>
                  <a:pt x="8334742" y="5912754"/>
                </a:lnTo>
                <a:cubicBezTo>
                  <a:pt x="8334742" y="5912754"/>
                  <a:pt x="8388439" y="6102892"/>
                  <a:pt x="8343333" y="6362961"/>
                </a:cubicBezTo>
                <a:cubicBezTo>
                  <a:pt x="8485400" y="6298448"/>
                  <a:pt x="8852227" y="6052994"/>
                  <a:pt x="8951337" y="5912879"/>
                </a:cubicBezTo>
                <a:cubicBezTo>
                  <a:pt x="9038326" y="5910139"/>
                  <a:pt x="9349159" y="5918539"/>
                  <a:pt x="9710371" y="5911624"/>
                </a:cubicBezTo>
                <a:lnTo>
                  <a:pt x="10007288" y="5914499"/>
                </a:lnTo>
                <a:lnTo>
                  <a:pt x="10927227" y="5922366"/>
                </a:lnTo>
                <a:cubicBezTo>
                  <a:pt x="11184288" y="5912702"/>
                  <a:pt x="11322659" y="5932366"/>
                  <a:pt x="11562333" y="5906085"/>
                </a:cubicBezTo>
                <a:cubicBezTo>
                  <a:pt x="11600776" y="5700565"/>
                  <a:pt x="11557900" y="4406975"/>
                  <a:pt x="11571244" y="2621674"/>
                </a:cubicBezTo>
                <a:cubicBezTo>
                  <a:pt x="11619605" y="1540406"/>
                  <a:pt x="11600677" y="601855"/>
                  <a:pt x="11561892" y="176313"/>
                </a:cubicBezTo>
                <a:cubicBezTo>
                  <a:pt x="11546315" y="5406"/>
                  <a:pt x="11461744" y="88152"/>
                  <a:pt x="11316429" y="70532"/>
                </a:cubicBezTo>
                <a:cubicBezTo>
                  <a:pt x="11171114" y="52912"/>
                  <a:pt x="10890051" y="86510"/>
                  <a:pt x="10689999" y="70591"/>
                </a:cubicBezTo>
                <a:lnTo>
                  <a:pt x="7599878" y="75910"/>
                </a:lnTo>
                <a:lnTo>
                  <a:pt x="1892744" y="0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26B79D-9904-4D25-AFBB-09E95AFAB854}"/>
              </a:ext>
            </a:extLst>
          </p:cNvPr>
          <p:cNvSpPr/>
          <p:nvPr/>
        </p:nvSpPr>
        <p:spPr>
          <a:xfrm>
            <a:off x="3712179" y="6067078"/>
            <a:ext cx="67251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masis MT Pro Medium" panose="020B0604020202020204" pitchFamily="18" charset="0"/>
              </a:rPr>
              <a:t>By: Davinder Verma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B551AD1-3287-4162-BE94-CFA9D89FE4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372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92"/>
    </mc:Choice>
    <mc:Fallback>
      <p:transition spd="slow" advTm="8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7BC237-77DF-4DFB-94F7-DB493EDA1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9434F1-A21B-48F3-BBC1-7110804F0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904" y="974869"/>
            <a:ext cx="3790042" cy="49082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Increase competitiveness using </a:t>
            </a:r>
            <a:r>
              <a:rPr lang="en-US" dirty="0" err="1"/>
              <a:t>ari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7FD2E4-9DBB-49AB-83B6-F2A5802B0A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600324"/>
              </p:ext>
            </p:extLst>
          </p:nvPr>
        </p:nvGraphicFramePr>
        <p:xfrm>
          <a:off x="5185533" y="628642"/>
          <a:ext cx="6383102" cy="56007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8ECD1DF-1017-4270-9FFD-1636826A85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780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02"/>
    </mc:Choice>
    <mc:Fallback>
      <p:transition spd="slow" advTm="27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30EFE3-9611-4841-9BC3-E51D7A359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5FCB3B-D704-4C1E-BB23-BC1F15764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3" y="732731"/>
            <a:ext cx="10000521" cy="173190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POS System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F4DF878-0A42-4A73-872B-F2F8829593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8906148"/>
              </p:ext>
            </p:extLst>
          </p:nvPr>
        </p:nvGraphicFramePr>
        <p:xfrm>
          <a:off x="763009" y="2658421"/>
          <a:ext cx="10723035" cy="3512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8A70296-2FA2-4A31-AA9F-3F8A22C400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534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01"/>
    </mc:Choice>
    <mc:Fallback>
      <p:transition spd="slow" advTm="23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6795E2AC-53C4-48AB-A681-BAF4A9F98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9">
            <a:extLst>
              <a:ext uri="{FF2B5EF4-FFF2-40B4-BE49-F238E27FC236}">
                <a16:creationId xmlns:a16="http://schemas.microsoft.com/office/drawing/2014/main" id="{AD0B69F8-08B8-43D5-9123-0F4B08B67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19754" flipH="1" flipV="1">
            <a:off x="674976" y="2313053"/>
            <a:ext cx="5625334" cy="4491543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59010"/>
              <a:gd name="connsiteY0" fmla="*/ 725435 h 725435"/>
              <a:gd name="connsiteX1" fmla="*/ 408106 w 959010"/>
              <a:gd name="connsiteY1" fmla="*/ 662779 h 725435"/>
              <a:gd name="connsiteX2" fmla="*/ 805685 w 959010"/>
              <a:gd name="connsiteY2" fmla="*/ 523410 h 725435"/>
              <a:gd name="connsiteX3" fmla="*/ 954560 w 959010"/>
              <a:gd name="connsiteY3" fmla="*/ 257282 h 725435"/>
              <a:gd name="connsiteX4" fmla="*/ 674525 w 959010"/>
              <a:gd name="connsiteY4" fmla="*/ 5631 h 725435"/>
              <a:gd name="connsiteX5" fmla="*/ 15300 w 959010"/>
              <a:gd name="connsiteY5" fmla="*/ 246614 h 725435"/>
              <a:gd name="connsiteX6" fmla="*/ 217325 w 959010"/>
              <a:gd name="connsiteY6" fmla="*/ 650664 h 725435"/>
              <a:gd name="connsiteX7" fmla="*/ 284667 w 959010"/>
              <a:gd name="connsiteY7" fmla="*/ 725435 h 725435"/>
              <a:gd name="connsiteX0" fmla="*/ 284667 w 967667"/>
              <a:gd name="connsiteY0" fmla="*/ 725435 h 725435"/>
              <a:gd name="connsiteX1" fmla="*/ 408106 w 967667"/>
              <a:gd name="connsiteY1" fmla="*/ 662779 h 725435"/>
              <a:gd name="connsiteX2" fmla="*/ 868683 w 967667"/>
              <a:gd name="connsiteY2" fmla="*/ 556279 h 725435"/>
              <a:gd name="connsiteX3" fmla="*/ 954560 w 967667"/>
              <a:gd name="connsiteY3" fmla="*/ 257282 h 725435"/>
              <a:gd name="connsiteX4" fmla="*/ 674525 w 967667"/>
              <a:gd name="connsiteY4" fmla="*/ 5631 h 725435"/>
              <a:gd name="connsiteX5" fmla="*/ 15300 w 967667"/>
              <a:gd name="connsiteY5" fmla="*/ 246614 h 725435"/>
              <a:gd name="connsiteX6" fmla="*/ 217325 w 967667"/>
              <a:gd name="connsiteY6" fmla="*/ 650664 h 725435"/>
              <a:gd name="connsiteX7" fmla="*/ 284667 w 967667"/>
              <a:gd name="connsiteY7" fmla="*/ 725435 h 725435"/>
              <a:gd name="connsiteX0" fmla="*/ 284667 w 966979"/>
              <a:gd name="connsiteY0" fmla="*/ 685615 h 685615"/>
              <a:gd name="connsiteX1" fmla="*/ 408106 w 966979"/>
              <a:gd name="connsiteY1" fmla="*/ 622959 h 685615"/>
              <a:gd name="connsiteX2" fmla="*/ 868683 w 966979"/>
              <a:gd name="connsiteY2" fmla="*/ 516459 h 685615"/>
              <a:gd name="connsiteX3" fmla="*/ 954560 w 966979"/>
              <a:gd name="connsiteY3" fmla="*/ 217462 h 685615"/>
              <a:gd name="connsiteX4" fmla="*/ 684112 w 966979"/>
              <a:gd name="connsiteY4" fmla="*/ 9636 h 685615"/>
              <a:gd name="connsiteX5" fmla="*/ 15300 w 966979"/>
              <a:gd name="connsiteY5" fmla="*/ 206794 h 685615"/>
              <a:gd name="connsiteX6" fmla="*/ 217325 w 966979"/>
              <a:gd name="connsiteY6" fmla="*/ 610844 h 685615"/>
              <a:gd name="connsiteX7" fmla="*/ 284667 w 966979"/>
              <a:gd name="connsiteY7" fmla="*/ 685615 h 685615"/>
              <a:gd name="connsiteX0" fmla="*/ 283787 w 966099"/>
              <a:gd name="connsiteY0" fmla="*/ 685615 h 685615"/>
              <a:gd name="connsiteX1" fmla="*/ 407226 w 966099"/>
              <a:gd name="connsiteY1" fmla="*/ 622959 h 685615"/>
              <a:gd name="connsiteX2" fmla="*/ 867803 w 966099"/>
              <a:gd name="connsiteY2" fmla="*/ 516459 h 685615"/>
              <a:gd name="connsiteX3" fmla="*/ 953680 w 966099"/>
              <a:gd name="connsiteY3" fmla="*/ 217462 h 685615"/>
              <a:gd name="connsiteX4" fmla="*/ 683232 w 966099"/>
              <a:gd name="connsiteY4" fmla="*/ 9636 h 685615"/>
              <a:gd name="connsiteX5" fmla="*/ 14420 w 966099"/>
              <a:gd name="connsiteY5" fmla="*/ 206794 h 685615"/>
              <a:gd name="connsiteX6" fmla="*/ 221923 w 966099"/>
              <a:gd name="connsiteY6" fmla="*/ 610844 h 685615"/>
              <a:gd name="connsiteX7" fmla="*/ 283787 w 966099"/>
              <a:gd name="connsiteY7" fmla="*/ 685615 h 685615"/>
              <a:gd name="connsiteX0" fmla="*/ 282418 w 966099"/>
              <a:gd name="connsiteY0" fmla="*/ 671920 h 671920"/>
              <a:gd name="connsiteX1" fmla="*/ 407226 w 966099"/>
              <a:gd name="connsiteY1" fmla="*/ 622959 h 671920"/>
              <a:gd name="connsiteX2" fmla="*/ 867803 w 966099"/>
              <a:gd name="connsiteY2" fmla="*/ 516459 h 671920"/>
              <a:gd name="connsiteX3" fmla="*/ 953680 w 966099"/>
              <a:gd name="connsiteY3" fmla="*/ 217462 h 671920"/>
              <a:gd name="connsiteX4" fmla="*/ 683232 w 966099"/>
              <a:gd name="connsiteY4" fmla="*/ 9636 h 671920"/>
              <a:gd name="connsiteX5" fmla="*/ 14420 w 966099"/>
              <a:gd name="connsiteY5" fmla="*/ 206794 h 671920"/>
              <a:gd name="connsiteX6" fmla="*/ 221923 w 966099"/>
              <a:gd name="connsiteY6" fmla="*/ 610844 h 671920"/>
              <a:gd name="connsiteX7" fmla="*/ 282418 w 966099"/>
              <a:gd name="connsiteY7" fmla="*/ 671920 h 671920"/>
              <a:gd name="connsiteX0" fmla="*/ 282418 w 966099"/>
              <a:gd name="connsiteY0" fmla="*/ 671920 h 672429"/>
              <a:gd name="connsiteX1" fmla="*/ 338878 w 966099"/>
              <a:gd name="connsiteY1" fmla="*/ 639121 h 672429"/>
              <a:gd name="connsiteX2" fmla="*/ 407226 w 966099"/>
              <a:gd name="connsiteY2" fmla="*/ 622959 h 672429"/>
              <a:gd name="connsiteX3" fmla="*/ 867803 w 966099"/>
              <a:gd name="connsiteY3" fmla="*/ 516459 h 672429"/>
              <a:gd name="connsiteX4" fmla="*/ 953680 w 966099"/>
              <a:gd name="connsiteY4" fmla="*/ 217462 h 672429"/>
              <a:gd name="connsiteX5" fmla="*/ 683232 w 966099"/>
              <a:gd name="connsiteY5" fmla="*/ 9636 h 672429"/>
              <a:gd name="connsiteX6" fmla="*/ 14420 w 966099"/>
              <a:gd name="connsiteY6" fmla="*/ 206794 h 672429"/>
              <a:gd name="connsiteX7" fmla="*/ 221923 w 966099"/>
              <a:gd name="connsiteY7" fmla="*/ 610844 h 672429"/>
              <a:gd name="connsiteX8" fmla="*/ 282418 w 966099"/>
              <a:gd name="connsiteY8" fmla="*/ 671920 h 672429"/>
              <a:gd name="connsiteX0" fmla="*/ 282418 w 966099"/>
              <a:gd name="connsiteY0" fmla="*/ 671920 h 672356"/>
              <a:gd name="connsiteX1" fmla="*/ 337508 w 966099"/>
              <a:gd name="connsiteY1" fmla="*/ 633643 h 672356"/>
              <a:gd name="connsiteX2" fmla="*/ 407226 w 966099"/>
              <a:gd name="connsiteY2" fmla="*/ 622959 h 672356"/>
              <a:gd name="connsiteX3" fmla="*/ 867803 w 966099"/>
              <a:gd name="connsiteY3" fmla="*/ 516459 h 672356"/>
              <a:gd name="connsiteX4" fmla="*/ 953680 w 966099"/>
              <a:gd name="connsiteY4" fmla="*/ 217462 h 672356"/>
              <a:gd name="connsiteX5" fmla="*/ 683232 w 966099"/>
              <a:gd name="connsiteY5" fmla="*/ 9636 h 672356"/>
              <a:gd name="connsiteX6" fmla="*/ 14420 w 966099"/>
              <a:gd name="connsiteY6" fmla="*/ 206794 h 672356"/>
              <a:gd name="connsiteX7" fmla="*/ 221923 w 966099"/>
              <a:gd name="connsiteY7" fmla="*/ 610844 h 672356"/>
              <a:gd name="connsiteX8" fmla="*/ 282418 w 966099"/>
              <a:gd name="connsiteY8" fmla="*/ 671920 h 672356"/>
              <a:gd name="connsiteX0" fmla="*/ 282418 w 966099"/>
              <a:gd name="connsiteY0" fmla="*/ 671920 h 671920"/>
              <a:gd name="connsiteX1" fmla="*/ 337508 w 966099"/>
              <a:gd name="connsiteY1" fmla="*/ 633643 h 671920"/>
              <a:gd name="connsiteX2" fmla="*/ 407226 w 966099"/>
              <a:gd name="connsiteY2" fmla="*/ 622959 h 671920"/>
              <a:gd name="connsiteX3" fmla="*/ 867803 w 966099"/>
              <a:gd name="connsiteY3" fmla="*/ 516459 h 671920"/>
              <a:gd name="connsiteX4" fmla="*/ 953680 w 966099"/>
              <a:gd name="connsiteY4" fmla="*/ 217462 h 671920"/>
              <a:gd name="connsiteX5" fmla="*/ 683232 w 966099"/>
              <a:gd name="connsiteY5" fmla="*/ 9636 h 671920"/>
              <a:gd name="connsiteX6" fmla="*/ 14420 w 966099"/>
              <a:gd name="connsiteY6" fmla="*/ 206794 h 671920"/>
              <a:gd name="connsiteX7" fmla="*/ 221923 w 966099"/>
              <a:gd name="connsiteY7" fmla="*/ 610844 h 671920"/>
              <a:gd name="connsiteX8" fmla="*/ 282418 w 966099"/>
              <a:gd name="connsiteY8" fmla="*/ 671920 h 671920"/>
              <a:gd name="connsiteX0" fmla="*/ 282418 w 965409"/>
              <a:gd name="connsiteY0" fmla="*/ 671920 h 671920"/>
              <a:gd name="connsiteX1" fmla="*/ 337508 w 965409"/>
              <a:gd name="connsiteY1" fmla="*/ 633643 h 671920"/>
              <a:gd name="connsiteX2" fmla="*/ 434616 w 965409"/>
              <a:gd name="connsiteY2" fmla="*/ 627068 h 671920"/>
              <a:gd name="connsiteX3" fmla="*/ 867803 w 965409"/>
              <a:gd name="connsiteY3" fmla="*/ 516459 h 671920"/>
              <a:gd name="connsiteX4" fmla="*/ 953680 w 965409"/>
              <a:gd name="connsiteY4" fmla="*/ 217462 h 671920"/>
              <a:gd name="connsiteX5" fmla="*/ 683232 w 965409"/>
              <a:gd name="connsiteY5" fmla="*/ 9636 h 671920"/>
              <a:gd name="connsiteX6" fmla="*/ 14420 w 965409"/>
              <a:gd name="connsiteY6" fmla="*/ 206794 h 671920"/>
              <a:gd name="connsiteX7" fmla="*/ 221923 w 965409"/>
              <a:gd name="connsiteY7" fmla="*/ 610844 h 671920"/>
              <a:gd name="connsiteX8" fmla="*/ 282418 w 965409"/>
              <a:gd name="connsiteY8" fmla="*/ 671920 h 671920"/>
              <a:gd name="connsiteX0" fmla="*/ 282418 w 965409"/>
              <a:gd name="connsiteY0" fmla="*/ 671920 h 671920"/>
              <a:gd name="connsiteX1" fmla="*/ 337508 w 965409"/>
              <a:gd name="connsiteY1" fmla="*/ 633643 h 671920"/>
              <a:gd name="connsiteX2" fmla="*/ 434616 w 965409"/>
              <a:gd name="connsiteY2" fmla="*/ 627068 h 671920"/>
              <a:gd name="connsiteX3" fmla="*/ 867803 w 965409"/>
              <a:gd name="connsiteY3" fmla="*/ 516459 h 671920"/>
              <a:gd name="connsiteX4" fmla="*/ 953680 w 965409"/>
              <a:gd name="connsiteY4" fmla="*/ 217462 h 671920"/>
              <a:gd name="connsiteX5" fmla="*/ 683232 w 965409"/>
              <a:gd name="connsiteY5" fmla="*/ 9636 h 671920"/>
              <a:gd name="connsiteX6" fmla="*/ 14420 w 965409"/>
              <a:gd name="connsiteY6" fmla="*/ 206794 h 671920"/>
              <a:gd name="connsiteX7" fmla="*/ 221923 w 965409"/>
              <a:gd name="connsiteY7" fmla="*/ 610844 h 671920"/>
              <a:gd name="connsiteX8" fmla="*/ 282418 w 965409"/>
              <a:gd name="connsiteY8" fmla="*/ 671920 h 671920"/>
              <a:gd name="connsiteX0" fmla="*/ 282418 w 965409"/>
              <a:gd name="connsiteY0" fmla="*/ 671920 h 671920"/>
              <a:gd name="connsiteX1" fmla="*/ 337508 w 965409"/>
              <a:gd name="connsiteY1" fmla="*/ 633643 h 671920"/>
              <a:gd name="connsiteX2" fmla="*/ 434616 w 965409"/>
              <a:gd name="connsiteY2" fmla="*/ 627068 h 671920"/>
              <a:gd name="connsiteX3" fmla="*/ 867803 w 965409"/>
              <a:gd name="connsiteY3" fmla="*/ 516459 h 671920"/>
              <a:gd name="connsiteX4" fmla="*/ 953680 w 965409"/>
              <a:gd name="connsiteY4" fmla="*/ 217462 h 671920"/>
              <a:gd name="connsiteX5" fmla="*/ 683232 w 965409"/>
              <a:gd name="connsiteY5" fmla="*/ 9636 h 671920"/>
              <a:gd name="connsiteX6" fmla="*/ 14420 w 965409"/>
              <a:gd name="connsiteY6" fmla="*/ 206794 h 671920"/>
              <a:gd name="connsiteX7" fmla="*/ 221923 w 965409"/>
              <a:gd name="connsiteY7" fmla="*/ 610844 h 671920"/>
              <a:gd name="connsiteX8" fmla="*/ 282418 w 965409"/>
              <a:gd name="connsiteY8" fmla="*/ 671920 h 671920"/>
              <a:gd name="connsiteX0" fmla="*/ 282418 w 965343"/>
              <a:gd name="connsiteY0" fmla="*/ 671920 h 671920"/>
              <a:gd name="connsiteX1" fmla="*/ 337508 w 965343"/>
              <a:gd name="connsiteY1" fmla="*/ 633643 h 671920"/>
              <a:gd name="connsiteX2" fmla="*/ 437355 w 965343"/>
              <a:gd name="connsiteY2" fmla="*/ 631177 h 671920"/>
              <a:gd name="connsiteX3" fmla="*/ 867803 w 965343"/>
              <a:gd name="connsiteY3" fmla="*/ 516459 h 671920"/>
              <a:gd name="connsiteX4" fmla="*/ 953680 w 965343"/>
              <a:gd name="connsiteY4" fmla="*/ 217462 h 671920"/>
              <a:gd name="connsiteX5" fmla="*/ 683232 w 965343"/>
              <a:gd name="connsiteY5" fmla="*/ 9636 h 671920"/>
              <a:gd name="connsiteX6" fmla="*/ 14420 w 965343"/>
              <a:gd name="connsiteY6" fmla="*/ 206794 h 671920"/>
              <a:gd name="connsiteX7" fmla="*/ 221923 w 965343"/>
              <a:gd name="connsiteY7" fmla="*/ 610844 h 671920"/>
              <a:gd name="connsiteX8" fmla="*/ 282418 w 965343"/>
              <a:gd name="connsiteY8" fmla="*/ 671920 h 671920"/>
              <a:gd name="connsiteX0" fmla="*/ 282418 w 964893"/>
              <a:gd name="connsiteY0" fmla="*/ 664870 h 664870"/>
              <a:gd name="connsiteX1" fmla="*/ 337508 w 964893"/>
              <a:gd name="connsiteY1" fmla="*/ 626593 h 664870"/>
              <a:gd name="connsiteX2" fmla="*/ 437355 w 964893"/>
              <a:gd name="connsiteY2" fmla="*/ 624127 h 664870"/>
              <a:gd name="connsiteX3" fmla="*/ 867803 w 964893"/>
              <a:gd name="connsiteY3" fmla="*/ 509409 h 664870"/>
              <a:gd name="connsiteX4" fmla="*/ 953680 w 964893"/>
              <a:gd name="connsiteY4" fmla="*/ 210412 h 664870"/>
              <a:gd name="connsiteX5" fmla="*/ 689605 w 964893"/>
              <a:gd name="connsiteY5" fmla="*/ 10843 h 664870"/>
              <a:gd name="connsiteX6" fmla="*/ 14420 w 964893"/>
              <a:gd name="connsiteY6" fmla="*/ 199744 h 664870"/>
              <a:gd name="connsiteX7" fmla="*/ 221923 w 964893"/>
              <a:gd name="connsiteY7" fmla="*/ 603794 h 664870"/>
              <a:gd name="connsiteX8" fmla="*/ 282418 w 964893"/>
              <a:gd name="connsiteY8" fmla="*/ 664870 h 664870"/>
              <a:gd name="connsiteX0" fmla="*/ 288372 w 970847"/>
              <a:gd name="connsiteY0" fmla="*/ 654213 h 654213"/>
              <a:gd name="connsiteX1" fmla="*/ 343462 w 970847"/>
              <a:gd name="connsiteY1" fmla="*/ 615936 h 654213"/>
              <a:gd name="connsiteX2" fmla="*/ 443309 w 970847"/>
              <a:gd name="connsiteY2" fmla="*/ 613470 h 654213"/>
              <a:gd name="connsiteX3" fmla="*/ 873757 w 970847"/>
              <a:gd name="connsiteY3" fmla="*/ 498752 h 654213"/>
              <a:gd name="connsiteX4" fmla="*/ 959634 w 970847"/>
              <a:gd name="connsiteY4" fmla="*/ 199755 h 654213"/>
              <a:gd name="connsiteX5" fmla="*/ 695559 w 970847"/>
              <a:gd name="connsiteY5" fmla="*/ 186 h 654213"/>
              <a:gd name="connsiteX6" fmla="*/ 13395 w 970847"/>
              <a:gd name="connsiteY6" fmla="*/ 233317 h 654213"/>
              <a:gd name="connsiteX7" fmla="*/ 227877 w 970847"/>
              <a:gd name="connsiteY7" fmla="*/ 593137 h 654213"/>
              <a:gd name="connsiteX8" fmla="*/ 288372 w 970847"/>
              <a:gd name="connsiteY8" fmla="*/ 654213 h 654213"/>
              <a:gd name="connsiteX0" fmla="*/ 291425 w 973900"/>
              <a:gd name="connsiteY0" fmla="*/ 654213 h 654213"/>
              <a:gd name="connsiteX1" fmla="*/ 346515 w 973900"/>
              <a:gd name="connsiteY1" fmla="*/ 615936 h 654213"/>
              <a:gd name="connsiteX2" fmla="*/ 446362 w 973900"/>
              <a:gd name="connsiteY2" fmla="*/ 613470 h 654213"/>
              <a:gd name="connsiteX3" fmla="*/ 876810 w 973900"/>
              <a:gd name="connsiteY3" fmla="*/ 498752 h 654213"/>
              <a:gd name="connsiteX4" fmla="*/ 962687 w 973900"/>
              <a:gd name="connsiteY4" fmla="*/ 199755 h 654213"/>
              <a:gd name="connsiteX5" fmla="*/ 698612 w 973900"/>
              <a:gd name="connsiteY5" fmla="*/ 186 h 654213"/>
              <a:gd name="connsiteX6" fmla="*/ 16448 w 973900"/>
              <a:gd name="connsiteY6" fmla="*/ 233317 h 654213"/>
              <a:gd name="connsiteX7" fmla="*/ 230930 w 973900"/>
              <a:gd name="connsiteY7" fmla="*/ 593137 h 654213"/>
              <a:gd name="connsiteX8" fmla="*/ 291425 w 973900"/>
              <a:gd name="connsiteY8" fmla="*/ 654213 h 654213"/>
              <a:gd name="connsiteX0" fmla="*/ 291425 w 973900"/>
              <a:gd name="connsiteY0" fmla="*/ 655114 h 655114"/>
              <a:gd name="connsiteX1" fmla="*/ 346515 w 973900"/>
              <a:gd name="connsiteY1" fmla="*/ 616837 h 655114"/>
              <a:gd name="connsiteX2" fmla="*/ 446362 w 973900"/>
              <a:gd name="connsiteY2" fmla="*/ 614371 h 655114"/>
              <a:gd name="connsiteX3" fmla="*/ 876810 w 973900"/>
              <a:gd name="connsiteY3" fmla="*/ 499653 h 655114"/>
              <a:gd name="connsiteX4" fmla="*/ 962687 w 973900"/>
              <a:gd name="connsiteY4" fmla="*/ 200656 h 655114"/>
              <a:gd name="connsiteX5" fmla="*/ 698612 w 973900"/>
              <a:gd name="connsiteY5" fmla="*/ 1087 h 655114"/>
              <a:gd name="connsiteX6" fmla="*/ 16448 w 973900"/>
              <a:gd name="connsiteY6" fmla="*/ 234218 h 655114"/>
              <a:gd name="connsiteX7" fmla="*/ 230930 w 973900"/>
              <a:gd name="connsiteY7" fmla="*/ 594038 h 655114"/>
              <a:gd name="connsiteX8" fmla="*/ 291425 w 973900"/>
              <a:gd name="connsiteY8" fmla="*/ 655114 h 655114"/>
              <a:gd name="connsiteX0" fmla="*/ 291425 w 975164"/>
              <a:gd name="connsiteY0" fmla="*/ 647870 h 647870"/>
              <a:gd name="connsiteX1" fmla="*/ 346515 w 975164"/>
              <a:gd name="connsiteY1" fmla="*/ 609593 h 647870"/>
              <a:gd name="connsiteX2" fmla="*/ 446362 w 975164"/>
              <a:gd name="connsiteY2" fmla="*/ 607127 h 647870"/>
              <a:gd name="connsiteX3" fmla="*/ 876810 w 975164"/>
              <a:gd name="connsiteY3" fmla="*/ 492409 h 647870"/>
              <a:gd name="connsiteX4" fmla="*/ 962687 w 975164"/>
              <a:gd name="connsiteY4" fmla="*/ 193412 h 647870"/>
              <a:gd name="connsiteX5" fmla="*/ 680730 w 975164"/>
              <a:gd name="connsiteY5" fmla="*/ 1283 h 647870"/>
              <a:gd name="connsiteX6" fmla="*/ 16448 w 975164"/>
              <a:gd name="connsiteY6" fmla="*/ 226974 h 647870"/>
              <a:gd name="connsiteX7" fmla="*/ 230930 w 975164"/>
              <a:gd name="connsiteY7" fmla="*/ 586794 h 647870"/>
              <a:gd name="connsiteX8" fmla="*/ 291425 w 975164"/>
              <a:gd name="connsiteY8" fmla="*/ 647870 h 647870"/>
              <a:gd name="connsiteX0" fmla="*/ 291425 w 975164"/>
              <a:gd name="connsiteY0" fmla="*/ 651964 h 651964"/>
              <a:gd name="connsiteX1" fmla="*/ 346515 w 975164"/>
              <a:gd name="connsiteY1" fmla="*/ 613687 h 651964"/>
              <a:gd name="connsiteX2" fmla="*/ 446362 w 975164"/>
              <a:gd name="connsiteY2" fmla="*/ 611221 h 651964"/>
              <a:gd name="connsiteX3" fmla="*/ 876810 w 975164"/>
              <a:gd name="connsiteY3" fmla="*/ 496503 h 651964"/>
              <a:gd name="connsiteX4" fmla="*/ 962687 w 975164"/>
              <a:gd name="connsiteY4" fmla="*/ 197506 h 651964"/>
              <a:gd name="connsiteX5" fmla="*/ 680730 w 975164"/>
              <a:gd name="connsiteY5" fmla="*/ 5377 h 651964"/>
              <a:gd name="connsiteX6" fmla="*/ 218522 w 975164"/>
              <a:gd name="connsiteY6" fmla="*/ 68738 h 651964"/>
              <a:gd name="connsiteX7" fmla="*/ 16448 w 975164"/>
              <a:gd name="connsiteY7" fmla="*/ 231068 h 651964"/>
              <a:gd name="connsiteX8" fmla="*/ 230930 w 975164"/>
              <a:gd name="connsiteY8" fmla="*/ 590888 h 651964"/>
              <a:gd name="connsiteX9" fmla="*/ 291425 w 975164"/>
              <a:gd name="connsiteY9" fmla="*/ 651964 h 651964"/>
              <a:gd name="connsiteX0" fmla="*/ 291425 w 975164"/>
              <a:gd name="connsiteY0" fmla="*/ 651964 h 651964"/>
              <a:gd name="connsiteX1" fmla="*/ 346515 w 975164"/>
              <a:gd name="connsiteY1" fmla="*/ 613687 h 651964"/>
              <a:gd name="connsiteX2" fmla="*/ 446362 w 975164"/>
              <a:gd name="connsiteY2" fmla="*/ 611221 h 651964"/>
              <a:gd name="connsiteX3" fmla="*/ 876810 w 975164"/>
              <a:gd name="connsiteY3" fmla="*/ 496503 h 651964"/>
              <a:gd name="connsiteX4" fmla="*/ 962687 w 975164"/>
              <a:gd name="connsiteY4" fmla="*/ 197506 h 651964"/>
              <a:gd name="connsiteX5" fmla="*/ 680730 w 975164"/>
              <a:gd name="connsiteY5" fmla="*/ 5377 h 651964"/>
              <a:gd name="connsiteX6" fmla="*/ 218522 w 975164"/>
              <a:gd name="connsiteY6" fmla="*/ 68738 h 651964"/>
              <a:gd name="connsiteX7" fmla="*/ 16448 w 975164"/>
              <a:gd name="connsiteY7" fmla="*/ 231068 h 651964"/>
              <a:gd name="connsiteX8" fmla="*/ 230930 w 975164"/>
              <a:gd name="connsiteY8" fmla="*/ 590888 h 651964"/>
              <a:gd name="connsiteX9" fmla="*/ 291425 w 975164"/>
              <a:gd name="connsiteY9" fmla="*/ 651964 h 651964"/>
              <a:gd name="connsiteX0" fmla="*/ 291425 w 975164"/>
              <a:gd name="connsiteY0" fmla="*/ 651767 h 651767"/>
              <a:gd name="connsiteX1" fmla="*/ 346515 w 975164"/>
              <a:gd name="connsiteY1" fmla="*/ 613490 h 651767"/>
              <a:gd name="connsiteX2" fmla="*/ 446362 w 975164"/>
              <a:gd name="connsiteY2" fmla="*/ 611024 h 651767"/>
              <a:gd name="connsiteX3" fmla="*/ 876810 w 975164"/>
              <a:gd name="connsiteY3" fmla="*/ 496306 h 651767"/>
              <a:gd name="connsiteX4" fmla="*/ 962687 w 975164"/>
              <a:gd name="connsiteY4" fmla="*/ 197309 h 651767"/>
              <a:gd name="connsiteX5" fmla="*/ 680730 w 975164"/>
              <a:gd name="connsiteY5" fmla="*/ 5180 h 651767"/>
              <a:gd name="connsiteX6" fmla="*/ 201924 w 975164"/>
              <a:gd name="connsiteY6" fmla="*/ 69993 h 651767"/>
              <a:gd name="connsiteX7" fmla="*/ 16448 w 975164"/>
              <a:gd name="connsiteY7" fmla="*/ 230871 h 651767"/>
              <a:gd name="connsiteX8" fmla="*/ 230930 w 975164"/>
              <a:gd name="connsiteY8" fmla="*/ 590691 h 651767"/>
              <a:gd name="connsiteX9" fmla="*/ 291425 w 975164"/>
              <a:gd name="connsiteY9" fmla="*/ 651767 h 651767"/>
              <a:gd name="connsiteX0" fmla="*/ 291319 w 975058"/>
              <a:gd name="connsiteY0" fmla="*/ 651767 h 651767"/>
              <a:gd name="connsiteX1" fmla="*/ 346409 w 975058"/>
              <a:gd name="connsiteY1" fmla="*/ 613490 h 651767"/>
              <a:gd name="connsiteX2" fmla="*/ 446256 w 975058"/>
              <a:gd name="connsiteY2" fmla="*/ 611024 h 651767"/>
              <a:gd name="connsiteX3" fmla="*/ 876704 w 975058"/>
              <a:gd name="connsiteY3" fmla="*/ 496306 h 651767"/>
              <a:gd name="connsiteX4" fmla="*/ 962581 w 975058"/>
              <a:gd name="connsiteY4" fmla="*/ 197309 h 651767"/>
              <a:gd name="connsiteX5" fmla="*/ 680624 w 975058"/>
              <a:gd name="connsiteY5" fmla="*/ 5180 h 651767"/>
              <a:gd name="connsiteX6" fmla="*/ 201818 w 975058"/>
              <a:gd name="connsiteY6" fmla="*/ 69993 h 651767"/>
              <a:gd name="connsiteX7" fmla="*/ 16468 w 975058"/>
              <a:gd name="connsiteY7" fmla="*/ 247811 h 651767"/>
              <a:gd name="connsiteX8" fmla="*/ 230824 w 975058"/>
              <a:gd name="connsiteY8" fmla="*/ 590691 h 651767"/>
              <a:gd name="connsiteX9" fmla="*/ 291319 w 975058"/>
              <a:gd name="connsiteY9" fmla="*/ 651767 h 651767"/>
              <a:gd name="connsiteX0" fmla="*/ 294026 w 977765"/>
              <a:gd name="connsiteY0" fmla="*/ 651767 h 651767"/>
              <a:gd name="connsiteX1" fmla="*/ 349116 w 977765"/>
              <a:gd name="connsiteY1" fmla="*/ 613490 h 651767"/>
              <a:gd name="connsiteX2" fmla="*/ 448963 w 977765"/>
              <a:gd name="connsiteY2" fmla="*/ 611024 h 651767"/>
              <a:gd name="connsiteX3" fmla="*/ 879411 w 977765"/>
              <a:gd name="connsiteY3" fmla="*/ 496306 h 651767"/>
              <a:gd name="connsiteX4" fmla="*/ 965288 w 977765"/>
              <a:gd name="connsiteY4" fmla="*/ 197309 h 651767"/>
              <a:gd name="connsiteX5" fmla="*/ 683331 w 977765"/>
              <a:gd name="connsiteY5" fmla="*/ 5180 h 651767"/>
              <a:gd name="connsiteX6" fmla="*/ 204525 w 977765"/>
              <a:gd name="connsiteY6" fmla="*/ 69993 h 651767"/>
              <a:gd name="connsiteX7" fmla="*/ 19175 w 977765"/>
              <a:gd name="connsiteY7" fmla="*/ 247811 h 651767"/>
              <a:gd name="connsiteX8" fmla="*/ 233531 w 977765"/>
              <a:gd name="connsiteY8" fmla="*/ 590691 h 651767"/>
              <a:gd name="connsiteX9" fmla="*/ 294026 w 977765"/>
              <a:gd name="connsiteY9" fmla="*/ 651767 h 651767"/>
              <a:gd name="connsiteX0" fmla="*/ 292584 w 976323"/>
              <a:gd name="connsiteY0" fmla="*/ 651767 h 651767"/>
              <a:gd name="connsiteX1" fmla="*/ 347674 w 976323"/>
              <a:gd name="connsiteY1" fmla="*/ 613490 h 651767"/>
              <a:gd name="connsiteX2" fmla="*/ 447521 w 976323"/>
              <a:gd name="connsiteY2" fmla="*/ 611024 h 651767"/>
              <a:gd name="connsiteX3" fmla="*/ 877969 w 976323"/>
              <a:gd name="connsiteY3" fmla="*/ 496306 h 651767"/>
              <a:gd name="connsiteX4" fmla="*/ 963846 w 976323"/>
              <a:gd name="connsiteY4" fmla="*/ 197309 h 651767"/>
              <a:gd name="connsiteX5" fmla="*/ 681889 w 976323"/>
              <a:gd name="connsiteY5" fmla="*/ 5180 h 651767"/>
              <a:gd name="connsiteX6" fmla="*/ 203083 w 976323"/>
              <a:gd name="connsiteY6" fmla="*/ 69993 h 651767"/>
              <a:gd name="connsiteX7" fmla="*/ 19443 w 976323"/>
              <a:gd name="connsiteY7" fmla="*/ 254442 h 651767"/>
              <a:gd name="connsiteX8" fmla="*/ 232089 w 976323"/>
              <a:gd name="connsiteY8" fmla="*/ 590691 h 651767"/>
              <a:gd name="connsiteX9" fmla="*/ 292584 w 976323"/>
              <a:gd name="connsiteY9" fmla="*/ 651767 h 651767"/>
              <a:gd name="connsiteX0" fmla="*/ 292584 w 974891"/>
              <a:gd name="connsiteY0" fmla="*/ 651767 h 651767"/>
              <a:gd name="connsiteX1" fmla="*/ 347674 w 974891"/>
              <a:gd name="connsiteY1" fmla="*/ 613490 h 651767"/>
              <a:gd name="connsiteX2" fmla="*/ 447521 w 974891"/>
              <a:gd name="connsiteY2" fmla="*/ 611024 h 651767"/>
              <a:gd name="connsiteX3" fmla="*/ 871513 w 974891"/>
              <a:gd name="connsiteY3" fmla="*/ 476756 h 651767"/>
              <a:gd name="connsiteX4" fmla="*/ 963846 w 974891"/>
              <a:gd name="connsiteY4" fmla="*/ 197309 h 651767"/>
              <a:gd name="connsiteX5" fmla="*/ 681889 w 974891"/>
              <a:gd name="connsiteY5" fmla="*/ 5180 h 651767"/>
              <a:gd name="connsiteX6" fmla="*/ 203083 w 974891"/>
              <a:gd name="connsiteY6" fmla="*/ 69993 h 651767"/>
              <a:gd name="connsiteX7" fmla="*/ 19443 w 974891"/>
              <a:gd name="connsiteY7" fmla="*/ 254442 h 651767"/>
              <a:gd name="connsiteX8" fmla="*/ 232089 w 974891"/>
              <a:gd name="connsiteY8" fmla="*/ 590691 h 651767"/>
              <a:gd name="connsiteX9" fmla="*/ 292584 w 974891"/>
              <a:gd name="connsiteY9" fmla="*/ 651767 h 651767"/>
              <a:gd name="connsiteX0" fmla="*/ 292584 w 973991"/>
              <a:gd name="connsiteY0" fmla="*/ 651767 h 651767"/>
              <a:gd name="connsiteX1" fmla="*/ 347674 w 973991"/>
              <a:gd name="connsiteY1" fmla="*/ 613490 h 651767"/>
              <a:gd name="connsiteX2" fmla="*/ 492610 w 973991"/>
              <a:gd name="connsiteY2" fmla="*/ 599395 h 651767"/>
              <a:gd name="connsiteX3" fmla="*/ 871513 w 973991"/>
              <a:gd name="connsiteY3" fmla="*/ 476756 h 651767"/>
              <a:gd name="connsiteX4" fmla="*/ 963846 w 973991"/>
              <a:gd name="connsiteY4" fmla="*/ 197309 h 651767"/>
              <a:gd name="connsiteX5" fmla="*/ 681889 w 973991"/>
              <a:gd name="connsiteY5" fmla="*/ 5180 h 651767"/>
              <a:gd name="connsiteX6" fmla="*/ 203083 w 973991"/>
              <a:gd name="connsiteY6" fmla="*/ 69993 h 651767"/>
              <a:gd name="connsiteX7" fmla="*/ 19443 w 973991"/>
              <a:gd name="connsiteY7" fmla="*/ 254442 h 651767"/>
              <a:gd name="connsiteX8" fmla="*/ 232089 w 973991"/>
              <a:gd name="connsiteY8" fmla="*/ 590691 h 651767"/>
              <a:gd name="connsiteX9" fmla="*/ 292584 w 973991"/>
              <a:gd name="connsiteY9" fmla="*/ 651767 h 651767"/>
              <a:gd name="connsiteX0" fmla="*/ 292584 w 973991"/>
              <a:gd name="connsiteY0" fmla="*/ 651767 h 651767"/>
              <a:gd name="connsiteX1" fmla="*/ 347674 w 973991"/>
              <a:gd name="connsiteY1" fmla="*/ 613490 h 651767"/>
              <a:gd name="connsiteX2" fmla="*/ 492610 w 973991"/>
              <a:gd name="connsiteY2" fmla="*/ 599395 h 651767"/>
              <a:gd name="connsiteX3" fmla="*/ 871513 w 973991"/>
              <a:gd name="connsiteY3" fmla="*/ 476756 h 651767"/>
              <a:gd name="connsiteX4" fmla="*/ 963846 w 973991"/>
              <a:gd name="connsiteY4" fmla="*/ 197309 h 651767"/>
              <a:gd name="connsiteX5" fmla="*/ 681889 w 973991"/>
              <a:gd name="connsiteY5" fmla="*/ 5180 h 651767"/>
              <a:gd name="connsiteX6" fmla="*/ 203083 w 973991"/>
              <a:gd name="connsiteY6" fmla="*/ 69993 h 651767"/>
              <a:gd name="connsiteX7" fmla="*/ 19443 w 973991"/>
              <a:gd name="connsiteY7" fmla="*/ 254442 h 651767"/>
              <a:gd name="connsiteX8" fmla="*/ 232089 w 973991"/>
              <a:gd name="connsiteY8" fmla="*/ 590691 h 651767"/>
              <a:gd name="connsiteX9" fmla="*/ 292584 w 973991"/>
              <a:gd name="connsiteY9" fmla="*/ 651767 h 651767"/>
              <a:gd name="connsiteX0" fmla="*/ 292584 w 947259"/>
              <a:gd name="connsiteY0" fmla="*/ 652072 h 652072"/>
              <a:gd name="connsiteX1" fmla="*/ 347674 w 947259"/>
              <a:gd name="connsiteY1" fmla="*/ 613795 h 652072"/>
              <a:gd name="connsiteX2" fmla="*/ 492610 w 947259"/>
              <a:gd name="connsiteY2" fmla="*/ 599700 h 652072"/>
              <a:gd name="connsiteX3" fmla="*/ 871513 w 947259"/>
              <a:gd name="connsiteY3" fmla="*/ 477061 h 652072"/>
              <a:gd name="connsiteX4" fmla="*/ 932661 w 947259"/>
              <a:gd name="connsiteY4" fmla="*/ 202828 h 652072"/>
              <a:gd name="connsiteX5" fmla="*/ 681889 w 947259"/>
              <a:gd name="connsiteY5" fmla="*/ 5485 h 652072"/>
              <a:gd name="connsiteX6" fmla="*/ 203083 w 947259"/>
              <a:gd name="connsiteY6" fmla="*/ 70298 h 652072"/>
              <a:gd name="connsiteX7" fmla="*/ 19443 w 947259"/>
              <a:gd name="connsiteY7" fmla="*/ 254747 h 652072"/>
              <a:gd name="connsiteX8" fmla="*/ 232089 w 947259"/>
              <a:gd name="connsiteY8" fmla="*/ 590996 h 652072"/>
              <a:gd name="connsiteX9" fmla="*/ 292584 w 947259"/>
              <a:gd name="connsiteY9" fmla="*/ 652072 h 652072"/>
              <a:gd name="connsiteX0" fmla="*/ 292584 w 935943"/>
              <a:gd name="connsiteY0" fmla="*/ 652294 h 652294"/>
              <a:gd name="connsiteX1" fmla="*/ 347674 w 935943"/>
              <a:gd name="connsiteY1" fmla="*/ 614017 h 652294"/>
              <a:gd name="connsiteX2" fmla="*/ 492610 w 935943"/>
              <a:gd name="connsiteY2" fmla="*/ 599922 h 652294"/>
              <a:gd name="connsiteX3" fmla="*/ 871513 w 935943"/>
              <a:gd name="connsiteY3" fmla="*/ 477283 h 652294"/>
              <a:gd name="connsiteX4" fmla="*/ 918074 w 935943"/>
              <a:gd name="connsiteY4" fmla="*/ 206812 h 652294"/>
              <a:gd name="connsiteX5" fmla="*/ 681889 w 935943"/>
              <a:gd name="connsiteY5" fmla="*/ 5707 h 652294"/>
              <a:gd name="connsiteX6" fmla="*/ 203083 w 935943"/>
              <a:gd name="connsiteY6" fmla="*/ 70520 h 652294"/>
              <a:gd name="connsiteX7" fmla="*/ 19443 w 935943"/>
              <a:gd name="connsiteY7" fmla="*/ 254969 h 652294"/>
              <a:gd name="connsiteX8" fmla="*/ 232089 w 935943"/>
              <a:gd name="connsiteY8" fmla="*/ 591218 h 652294"/>
              <a:gd name="connsiteX9" fmla="*/ 292584 w 935943"/>
              <a:gd name="connsiteY9" fmla="*/ 652294 h 652294"/>
              <a:gd name="connsiteX0" fmla="*/ 292584 w 935943"/>
              <a:gd name="connsiteY0" fmla="*/ 651279 h 651279"/>
              <a:gd name="connsiteX1" fmla="*/ 347674 w 935943"/>
              <a:gd name="connsiteY1" fmla="*/ 613002 h 651279"/>
              <a:gd name="connsiteX2" fmla="*/ 492610 w 935943"/>
              <a:gd name="connsiteY2" fmla="*/ 598907 h 651279"/>
              <a:gd name="connsiteX3" fmla="*/ 871513 w 935943"/>
              <a:gd name="connsiteY3" fmla="*/ 476268 h 651279"/>
              <a:gd name="connsiteX4" fmla="*/ 918074 w 935943"/>
              <a:gd name="connsiteY4" fmla="*/ 205797 h 651279"/>
              <a:gd name="connsiteX5" fmla="*/ 681889 w 935943"/>
              <a:gd name="connsiteY5" fmla="*/ 4692 h 651279"/>
              <a:gd name="connsiteX6" fmla="*/ 205135 w 935943"/>
              <a:gd name="connsiteY6" fmla="*/ 77462 h 651279"/>
              <a:gd name="connsiteX7" fmla="*/ 19443 w 935943"/>
              <a:gd name="connsiteY7" fmla="*/ 253954 h 651279"/>
              <a:gd name="connsiteX8" fmla="*/ 232089 w 935943"/>
              <a:gd name="connsiteY8" fmla="*/ 590203 h 651279"/>
              <a:gd name="connsiteX9" fmla="*/ 292584 w 935943"/>
              <a:gd name="connsiteY9" fmla="*/ 651279 h 651279"/>
              <a:gd name="connsiteX0" fmla="*/ 292584 w 935229"/>
              <a:gd name="connsiteY0" fmla="*/ 641781 h 641781"/>
              <a:gd name="connsiteX1" fmla="*/ 347674 w 935229"/>
              <a:gd name="connsiteY1" fmla="*/ 603504 h 641781"/>
              <a:gd name="connsiteX2" fmla="*/ 492610 w 935229"/>
              <a:gd name="connsiteY2" fmla="*/ 589409 h 641781"/>
              <a:gd name="connsiteX3" fmla="*/ 871513 w 935229"/>
              <a:gd name="connsiteY3" fmla="*/ 466770 h 641781"/>
              <a:gd name="connsiteX4" fmla="*/ 918074 w 935229"/>
              <a:gd name="connsiteY4" fmla="*/ 196299 h 641781"/>
              <a:gd name="connsiteX5" fmla="*/ 691598 w 935229"/>
              <a:gd name="connsiteY5" fmla="*/ 5419 h 641781"/>
              <a:gd name="connsiteX6" fmla="*/ 205135 w 935229"/>
              <a:gd name="connsiteY6" fmla="*/ 67964 h 641781"/>
              <a:gd name="connsiteX7" fmla="*/ 19443 w 935229"/>
              <a:gd name="connsiteY7" fmla="*/ 244456 h 641781"/>
              <a:gd name="connsiteX8" fmla="*/ 232089 w 935229"/>
              <a:gd name="connsiteY8" fmla="*/ 580705 h 641781"/>
              <a:gd name="connsiteX9" fmla="*/ 292584 w 935229"/>
              <a:gd name="connsiteY9" fmla="*/ 641781 h 641781"/>
              <a:gd name="connsiteX0" fmla="*/ 292584 w 944778"/>
              <a:gd name="connsiteY0" fmla="*/ 641781 h 641781"/>
              <a:gd name="connsiteX1" fmla="*/ 347674 w 944778"/>
              <a:gd name="connsiteY1" fmla="*/ 603504 h 641781"/>
              <a:gd name="connsiteX2" fmla="*/ 492610 w 944778"/>
              <a:gd name="connsiteY2" fmla="*/ 589409 h 641781"/>
              <a:gd name="connsiteX3" fmla="*/ 871513 w 944778"/>
              <a:gd name="connsiteY3" fmla="*/ 466770 h 641781"/>
              <a:gd name="connsiteX4" fmla="*/ 918074 w 944778"/>
              <a:gd name="connsiteY4" fmla="*/ 196299 h 641781"/>
              <a:gd name="connsiteX5" fmla="*/ 691598 w 944778"/>
              <a:gd name="connsiteY5" fmla="*/ 5419 h 641781"/>
              <a:gd name="connsiteX6" fmla="*/ 205135 w 944778"/>
              <a:gd name="connsiteY6" fmla="*/ 67964 h 641781"/>
              <a:gd name="connsiteX7" fmla="*/ 19443 w 944778"/>
              <a:gd name="connsiteY7" fmla="*/ 244456 h 641781"/>
              <a:gd name="connsiteX8" fmla="*/ 232089 w 944778"/>
              <a:gd name="connsiteY8" fmla="*/ 580705 h 641781"/>
              <a:gd name="connsiteX9" fmla="*/ 292584 w 944778"/>
              <a:gd name="connsiteY9" fmla="*/ 641781 h 641781"/>
              <a:gd name="connsiteX0" fmla="*/ 292584 w 940808"/>
              <a:gd name="connsiteY0" fmla="*/ 641781 h 641781"/>
              <a:gd name="connsiteX1" fmla="*/ 347674 w 940808"/>
              <a:gd name="connsiteY1" fmla="*/ 603504 h 641781"/>
              <a:gd name="connsiteX2" fmla="*/ 492610 w 940808"/>
              <a:gd name="connsiteY2" fmla="*/ 589409 h 641781"/>
              <a:gd name="connsiteX3" fmla="*/ 871513 w 940808"/>
              <a:gd name="connsiteY3" fmla="*/ 466770 h 641781"/>
              <a:gd name="connsiteX4" fmla="*/ 918074 w 940808"/>
              <a:gd name="connsiteY4" fmla="*/ 196299 h 641781"/>
              <a:gd name="connsiteX5" fmla="*/ 691598 w 940808"/>
              <a:gd name="connsiteY5" fmla="*/ 5419 h 641781"/>
              <a:gd name="connsiteX6" fmla="*/ 205135 w 940808"/>
              <a:gd name="connsiteY6" fmla="*/ 67964 h 641781"/>
              <a:gd name="connsiteX7" fmla="*/ 19443 w 940808"/>
              <a:gd name="connsiteY7" fmla="*/ 244456 h 641781"/>
              <a:gd name="connsiteX8" fmla="*/ 232089 w 940808"/>
              <a:gd name="connsiteY8" fmla="*/ 580705 h 641781"/>
              <a:gd name="connsiteX9" fmla="*/ 292584 w 940808"/>
              <a:gd name="connsiteY9" fmla="*/ 641781 h 641781"/>
              <a:gd name="connsiteX0" fmla="*/ 292584 w 936876"/>
              <a:gd name="connsiteY0" fmla="*/ 640201 h 640201"/>
              <a:gd name="connsiteX1" fmla="*/ 347674 w 936876"/>
              <a:gd name="connsiteY1" fmla="*/ 601924 h 640201"/>
              <a:gd name="connsiteX2" fmla="*/ 492610 w 936876"/>
              <a:gd name="connsiteY2" fmla="*/ 587829 h 640201"/>
              <a:gd name="connsiteX3" fmla="*/ 871513 w 936876"/>
              <a:gd name="connsiteY3" fmla="*/ 465190 h 640201"/>
              <a:gd name="connsiteX4" fmla="*/ 907259 w 936876"/>
              <a:gd name="connsiteY4" fmla="*/ 167385 h 640201"/>
              <a:gd name="connsiteX5" fmla="*/ 691598 w 936876"/>
              <a:gd name="connsiteY5" fmla="*/ 3839 h 640201"/>
              <a:gd name="connsiteX6" fmla="*/ 205135 w 936876"/>
              <a:gd name="connsiteY6" fmla="*/ 66384 h 640201"/>
              <a:gd name="connsiteX7" fmla="*/ 19443 w 936876"/>
              <a:gd name="connsiteY7" fmla="*/ 242876 h 640201"/>
              <a:gd name="connsiteX8" fmla="*/ 232089 w 936876"/>
              <a:gd name="connsiteY8" fmla="*/ 579125 h 640201"/>
              <a:gd name="connsiteX9" fmla="*/ 292584 w 936876"/>
              <a:gd name="connsiteY9" fmla="*/ 640201 h 640201"/>
              <a:gd name="connsiteX0" fmla="*/ 292584 w 927257"/>
              <a:gd name="connsiteY0" fmla="*/ 654530 h 654530"/>
              <a:gd name="connsiteX1" fmla="*/ 347674 w 927257"/>
              <a:gd name="connsiteY1" fmla="*/ 616253 h 654530"/>
              <a:gd name="connsiteX2" fmla="*/ 492610 w 927257"/>
              <a:gd name="connsiteY2" fmla="*/ 602158 h 654530"/>
              <a:gd name="connsiteX3" fmla="*/ 871513 w 927257"/>
              <a:gd name="connsiteY3" fmla="*/ 479519 h 654530"/>
              <a:gd name="connsiteX4" fmla="*/ 907259 w 927257"/>
              <a:gd name="connsiteY4" fmla="*/ 181714 h 654530"/>
              <a:gd name="connsiteX5" fmla="*/ 695909 w 927257"/>
              <a:gd name="connsiteY5" fmla="*/ 3250 h 654530"/>
              <a:gd name="connsiteX6" fmla="*/ 205135 w 927257"/>
              <a:gd name="connsiteY6" fmla="*/ 80713 h 654530"/>
              <a:gd name="connsiteX7" fmla="*/ 19443 w 927257"/>
              <a:gd name="connsiteY7" fmla="*/ 257205 h 654530"/>
              <a:gd name="connsiteX8" fmla="*/ 232089 w 927257"/>
              <a:gd name="connsiteY8" fmla="*/ 593454 h 654530"/>
              <a:gd name="connsiteX9" fmla="*/ 292584 w 927257"/>
              <a:gd name="connsiteY9" fmla="*/ 654530 h 654530"/>
              <a:gd name="connsiteX0" fmla="*/ 292584 w 927257"/>
              <a:gd name="connsiteY0" fmla="*/ 656183 h 656183"/>
              <a:gd name="connsiteX1" fmla="*/ 347674 w 927257"/>
              <a:gd name="connsiteY1" fmla="*/ 617906 h 656183"/>
              <a:gd name="connsiteX2" fmla="*/ 492610 w 927257"/>
              <a:gd name="connsiteY2" fmla="*/ 603811 h 656183"/>
              <a:gd name="connsiteX3" fmla="*/ 871513 w 927257"/>
              <a:gd name="connsiteY3" fmla="*/ 481172 h 656183"/>
              <a:gd name="connsiteX4" fmla="*/ 907259 w 927257"/>
              <a:gd name="connsiteY4" fmla="*/ 183367 h 656183"/>
              <a:gd name="connsiteX5" fmla="*/ 695909 w 927257"/>
              <a:gd name="connsiteY5" fmla="*/ 4903 h 656183"/>
              <a:gd name="connsiteX6" fmla="*/ 205135 w 927257"/>
              <a:gd name="connsiteY6" fmla="*/ 82366 h 656183"/>
              <a:gd name="connsiteX7" fmla="*/ 19443 w 927257"/>
              <a:gd name="connsiteY7" fmla="*/ 258858 h 656183"/>
              <a:gd name="connsiteX8" fmla="*/ 232089 w 927257"/>
              <a:gd name="connsiteY8" fmla="*/ 595107 h 656183"/>
              <a:gd name="connsiteX9" fmla="*/ 292584 w 927257"/>
              <a:gd name="connsiteY9" fmla="*/ 656183 h 656183"/>
              <a:gd name="connsiteX0" fmla="*/ 292584 w 925838"/>
              <a:gd name="connsiteY0" fmla="*/ 651595 h 651595"/>
              <a:gd name="connsiteX1" fmla="*/ 347674 w 925838"/>
              <a:gd name="connsiteY1" fmla="*/ 613318 h 651595"/>
              <a:gd name="connsiteX2" fmla="*/ 492610 w 925838"/>
              <a:gd name="connsiteY2" fmla="*/ 599223 h 651595"/>
              <a:gd name="connsiteX3" fmla="*/ 871513 w 925838"/>
              <a:gd name="connsiteY3" fmla="*/ 476584 h 651595"/>
              <a:gd name="connsiteX4" fmla="*/ 907259 w 925838"/>
              <a:gd name="connsiteY4" fmla="*/ 178779 h 651595"/>
              <a:gd name="connsiteX5" fmla="*/ 715990 w 925838"/>
              <a:gd name="connsiteY5" fmla="*/ 5177 h 651595"/>
              <a:gd name="connsiteX6" fmla="*/ 205135 w 925838"/>
              <a:gd name="connsiteY6" fmla="*/ 77778 h 651595"/>
              <a:gd name="connsiteX7" fmla="*/ 19443 w 925838"/>
              <a:gd name="connsiteY7" fmla="*/ 254270 h 651595"/>
              <a:gd name="connsiteX8" fmla="*/ 232089 w 925838"/>
              <a:gd name="connsiteY8" fmla="*/ 590519 h 651595"/>
              <a:gd name="connsiteX9" fmla="*/ 292584 w 925838"/>
              <a:gd name="connsiteY9" fmla="*/ 651595 h 651595"/>
              <a:gd name="connsiteX0" fmla="*/ 262897 w 925838"/>
              <a:gd name="connsiteY0" fmla="*/ 663017 h 663017"/>
              <a:gd name="connsiteX1" fmla="*/ 347674 w 925838"/>
              <a:gd name="connsiteY1" fmla="*/ 613318 h 663017"/>
              <a:gd name="connsiteX2" fmla="*/ 492610 w 925838"/>
              <a:gd name="connsiteY2" fmla="*/ 599223 h 663017"/>
              <a:gd name="connsiteX3" fmla="*/ 871513 w 925838"/>
              <a:gd name="connsiteY3" fmla="*/ 476584 h 663017"/>
              <a:gd name="connsiteX4" fmla="*/ 907259 w 925838"/>
              <a:gd name="connsiteY4" fmla="*/ 178779 h 663017"/>
              <a:gd name="connsiteX5" fmla="*/ 715990 w 925838"/>
              <a:gd name="connsiteY5" fmla="*/ 5177 h 663017"/>
              <a:gd name="connsiteX6" fmla="*/ 205135 w 925838"/>
              <a:gd name="connsiteY6" fmla="*/ 77778 h 663017"/>
              <a:gd name="connsiteX7" fmla="*/ 19443 w 925838"/>
              <a:gd name="connsiteY7" fmla="*/ 254270 h 663017"/>
              <a:gd name="connsiteX8" fmla="*/ 232089 w 925838"/>
              <a:gd name="connsiteY8" fmla="*/ 590519 h 663017"/>
              <a:gd name="connsiteX9" fmla="*/ 262897 w 925838"/>
              <a:gd name="connsiteY9" fmla="*/ 663017 h 663017"/>
              <a:gd name="connsiteX0" fmla="*/ 238982 w 925838"/>
              <a:gd name="connsiteY0" fmla="*/ 657889 h 657889"/>
              <a:gd name="connsiteX1" fmla="*/ 347674 w 925838"/>
              <a:gd name="connsiteY1" fmla="*/ 613318 h 657889"/>
              <a:gd name="connsiteX2" fmla="*/ 492610 w 925838"/>
              <a:gd name="connsiteY2" fmla="*/ 599223 h 657889"/>
              <a:gd name="connsiteX3" fmla="*/ 871513 w 925838"/>
              <a:gd name="connsiteY3" fmla="*/ 476584 h 657889"/>
              <a:gd name="connsiteX4" fmla="*/ 907259 w 925838"/>
              <a:gd name="connsiteY4" fmla="*/ 178779 h 657889"/>
              <a:gd name="connsiteX5" fmla="*/ 715990 w 925838"/>
              <a:gd name="connsiteY5" fmla="*/ 5177 h 657889"/>
              <a:gd name="connsiteX6" fmla="*/ 205135 w 925838"/>
              <a:gd name="connsiteY6" fmla="*/ 77778 h 657889"/>
              <a:gd name="connsiteX7" fmla="*/ 19443 w 925838"/>
              <a:gd name="connsiteY7" fmla="*/ 254270 h 657889"/>
              <a:gd name="connsiteX8" fmla="*/ 232089 w 925838"/>
              <a:gd name="connsiteY8" fmla="*/ 590519 h 657889"/>
              <a:gd name="connsiteX9" fmla="*/ 238982 w 925838"/>
              <a:gd name="connsiteY9" fmla="*/ 657889 h 657889"/>
              <a:gd name="connsiteX0" fmla="*/ 238982 w 925838"/>
              <a:gd name="connsiteY0" fmla="*/ 657889 h 657889"/>
              <a:gd name="connsiteX1" fmla="*/ 354772 w 925838"/>
              <a:gd name="connsiteY1" fmla="*/ 616508 h 657889"/>
              <a:gd name="connsiteX2" fmla="*/ 492610 w 925838"/>
              <a:gd name="connsiteY2" fmla="*/ 599223 h 657889"/>
              <a:gd name="connsiteX3" fmla="*/ 871513 w 925838"/>
              <a:gd name="connsiteY3" fmla="*/ 476584 h 657889"/>
              <a:gd name="connsiteX4" fmla="*/ 907259 w 925838"/>
              <a:gd name="connsiteY4" fmla="*/ 178779 h 657889"/>
              <a:gd name="connsiteX5" fmla="*/ 715990 w 925838"/>
              <a:gd name="connsiteY5" fmla="*/ 5177 h 657889"/>
              <a:gd name="connsiteX6" fmla="*/ 205135 w 925838"/>
              <a:gd name="connsiteY6" fmla="*/ 77778 h 657889"/>
              <a:gd name="connsiteX7" fmla="*/ 19443 w 925838"/>
              <a:gd name="connsiteY7" fmla="*/ 254270 h 657889"/>
              <a:gd name="connsiteX8" fmla="*/ 232089 w 925838"/>
              <a:gd name="connsiteY8" fmla="*/ 590519 h 657889"/>
              <a:gd name="connsiteX9" fmla="*/ 238982 w 925838"/>
              <a:gd name="connsiteY9" fmla="*/ 657889 h 657889"/>
              <a:gd name="connsiteX0" fmla="*/ 238982 w 924637"/>
              <a:gd name="connsiteY0" fmla="*/ 657889 h 657889"/>
              <a:gd name="connsiteX1" fmla="*/ 354772 w 924637"/>
              <a:gd name="connsiteY1" fmla="*/ 616508 h 657889"/>
              <a:gd name="connsiteX2" fmla="*/ 516487 w 924637"/>
              <a:gd name="connsiteY2" fmla="*/ 599340 h 657889"/>
              <a:gd name="connsiteX3" fmla="*/ 871513 w 924637"/>
              <a:gd name="connsiteY3" fmla="*/ 476584 h 657889"/>
              <a:gd name="connsiteX4" fmla="*/ 907259 w 924637"/>
              <a:gd name="connsiteY4" fmla="*/ 178779 h 657889"/>
              <a:gd name="connsiteX5" fmla="*/ 715990 w 924637"/>
              <a:gd name="connsiteY5" fmla="*/ 5177 h 657889"/>
              <a:gd name="connsiteX6" fmla="*/ 205135 w 924637"/>
              <a:gd name="connsiteY6" fmla="*/ 77778 h 657889"/>
              <a:gd name="connsiteX7" fmla="*/ 19443 w 924637"/>
              <a:gd name="connsiteY7" fmla="*/ 254270 h 657889"/>
              <a:gd name="connsiteX8" fmla="*/ 232089 w 924637"/>
              <a:gd name="connsiteY8" fmla="*/ 590519 h 657889"/>
              <a:gd name="connsiteX9" fmla="*/ 238982 w 924637"/>
              <a:gd name="connsiteY9" fmla="*/ 657889 h 657889"/>
              <a:gd name="connsiteX0" fmla="*/ 238982 w 924262"/>
              <a:gd name="connsiteY0" fmla="*/ 657889 h 657889"/>
              <a:gd name="connsiteX1" fmla="*/ 354772 w 924262"/>
              <a:gd name="connsiteY1" fmla="*/ 616508 h 657889"/>
              <a:gd name="connsiteX2" fmla="*/ 524192 w 924262"/>
              <a:gd name="connsiteY2" fmla="*/ 604883 h 657889"/>
              <a:gd name="connsiteX3" fmla="*/ 871513 w 924262"/>
              <a:gd name="connsiteY3" fmla="*/ 476584 h 657889"/>
              <a:gd name="connsiteX4" fmla="*/ 907259 w 924262"/>
              <a:gd name="connsiteY4" fmla="*/ 178779 h 657889"/>
              <a:gd name="connsiteX5" fmla="*/ 715990 w 924262"/>
              <a:gd name="connsiteY5" fmla="*/ 5177 h 657889"/>
              <a:gd name="connsiteX6" fmla="*/ 205135 w 924262"/>
              <a:gd name="connsiteY6" fmla="*/ 77778 h 657889"/>
              <a:gd name="connsiteX7" fmla="*/ 19443 w 924262"/>
              <a:gd name="connsiteY7" fmla="*/ 254270 h 657889"/>
              <a:gd name="connsiteX8" fmla="*/ 232089 w 924262"/>
              <a:gd name="connsiteY8" fmla="*/ 590519 h 657889"/>
              <a:gd name="connsiteX9" fmla="*/ 238982 w 924262"/>
              <a:gd name="connsiteY9" fmla="*/ 657889 h 657889"/>
              <a:gd name="connsiteX0" fmla="*/ 238982 w 924262"/>
              <a:gd name="connsiteY0" fmla="*/ 657889 h 657889"/>
              <a:gd name="connsiteX1" fmla="*/ 354772 w 924262"/>
              <a:gd name="connsiteY1" fmla="*/ 616508 h 657889"/>
              <a:gd name="connsiteX2" fmla="*/ 524192 w 924262"/>
              <a:gd name="connsiteY2" fmla="*/ 604883 h 657889"/>
              <a:gd name="connsiteX3" fmla="*/ 871513 w 924262"/>
              <a:gd name="connsiteY3" fmla="*/ 476584 h 657889"/>
              <a:gd name="connsiteX4" fmla="*/ 907259 w 924262"/>
              <a:gd name="connsiteY4" fmla="*/ 178779 h 657889"/>
              <a:gd name="connsiteX5" fmla="*/ 715990 w 924262"/>
              <a:gd name="connsiteY5" fmla="*/ 5177 h 657889"/>
              <a:gd name="connsiteX6" fmla="*/ 205135 w 924262"/>
              <a:gd name="connsiteY6" fmla="*/ 77778 h 657889"/>
              <a:gd name="connsiteX7" fmla="*/ 19443 w 924262"/>
              <a:gd name="connsiteY7" fmla="*/ 254270 h 657889"/>
              <a:gd name="connsiteX8" fmla="*/ 232089 w 924262"/>
              <a:gd name="connsiteY8" fmla="*/ 590519 h 657889"/>
              <a:gd name="connsiteX9" fmla="*/ 238982 w 924262"/>
              <a:gd name="connsiteY9" fmla="*/ 657889 h 657889"/>
              <a:gd name="connsiteX0" fmla="*/ 238982 w 923327"/>
              <a:gd name="connsiteY0" fmla="*/ 657889 h 657889"/>
              <a:gd name="connsiteX1" fmla="*/ 354772 w 923327"/>
              <a:gd name="connsiteY1" fmla="*/ 616508 h 657889"/>
              <a:gd name="connsiteX2" fmla="*/ 543969 w 923327"/>
              <a:gd name="connsiteY2" fmla="*/ 608568 h 657889"/>
              <a:gd name="connsiteX3" fmla="*/ 871513 w 923327"/>
              <a:gd name="connsiteY3" fmla="*/ 476584 h 657889"/>
              <a:gd name="connsiteX4" fmla="*/ 907259 w 923327"/>
              <a:gd name="connsiteY4" fmla="*/ 178779 h 657889"/>
              <a:gd name="connsiteX5" fmla="*/ 715990 w 923327"/>
              <a:gd name="connsiteY5" fmla="*/ 5177 h 657889"/>
              <a:gd name="connsiteX6" fmla="*/ 205135 w 923327"/>
              <a:gd name="connsiteY6" fmla="*/ 77778 h 657889"/>
              <a:gd name="connsiteX7" fmla="*/ 19443 w 923327"/>
              <a:gd name="connsiteY7" fmla="*/ 254270 h 657889"/>
              <a:gd name="connsiteX8" fmla="*/ 232089 w 923327"/>
              <a:gd name="connsiteY8" fmla="*/ 590519 h 657889"/>
              <a:gd name="connsiteX9" fmla="*/ 238982 w 923327"/>
              <a:gd name="connsiteY9" fmla="*/ 657889 h 657889"/>
              <a:gd name="connsiteX0" fmla="*/ 238982 w 922789"/>
              <a:gd name="connsiteY0" fmla="*/ 657889 h 657889"/>
              <a:gd name="connsiteX1" fmla="*/ 354772 w 922789"/>
              <a:gd name="connsiteY1" fmla="*/ 616508 h 657889"/>
              <a:gd name="connsiteX2" fmla="*/ 555775 w 922789"/>
              <a:gd name="connsiteY2" fmla="*/ 610544 h 657889"/>
              <a:gd name="connsiteX3" fmla="*/ 871513 w 922789"/>
              <a:gd name="connsiteY3" fmla="*/ 476584 h 657889"/>
              <a:gd name="connsiteX4" fmla="*/ 907259 w 922789"/>
              <a:gd name="connsiteY4" fmla="*/ 178779 h 657889"/>
              <a:gd name="connsiteX5" fmla="*/ 715990 w 922789"/>
              <a:gd name="connsiteY5" fmla="*/ 5177 h 657889"/>
              <a:gd name="connsiteX6" fmla="*/ 205135 w 922789"/>
              <a:gd name="connsiteY6" fmla="*/ 77778 h 657889"/>
              <a:gd name="connsiteX7" fmla="*/ 19443 w 922789"/>
              <a:gd name="connsiteY7" fmla="*/ 254270 h 657889"/>
              <a:gd name="connsiteX8" fmla="*/ 232089 w 922789"/>
              <a:gd name="connsiteY8" fmla="*/ 590519 h 657889"/>
              <a:gd name="connsiteX9" fmla="*/ 238982 w 922789"/>
              <a:gd name="connsiteY9" fmla="*/ 657889 h 657889"/>
              <a:gd name="connsiteX0" fmla="*/ 237724 w 922789"/>
              <a:gd name="connsiteY0" fmla="*/ 662631 h 662631"/>
              <a:gd name="connsiteX1" fmla="*/ 354772 w 922789"/>
              <a:gd name="connsiteY1" fmla="*/ 616508 h 662631"/>
              <a:gd name="connsiteX2" fmla="*/ 555775 w 922789"/>
              <a:gd name="connsiteY2" fmla="*/ 610544 h 662631"/>
              <a:gd name="connsiteX3" fmla="*/ 871513 w 922789"/>
              <a:gd name="connsiteY3" fmla="*/ 476584 h 662631"/>
              <a:gd name="connsiteX4" fmla="*/ 907259 w 922789"/>
              <a:gd name="connsiteY4" fmla="*/ 178779 h 662631"/>
              <a:gd name="connsiteX5" fmla="*/ 715990 w 922789"/>
              <a:gd name="connsiteY5" fmla="*/ 5177 h 662631"/>
              <a:gd name="connsiteX6" fmla="*/ 205135 w 922789"/>
              <a:gd name="connsiteY6" fmla="*/ 77778 h 662631"/>
              <a:gd name="connsiteX7" fmla="*/ 19443 w 922789"/>
              <a:gd name="connsiteY7" fmla="*/ 254270 h 662631"/>
              <a:gd name="connsiteX8" fmla="*/ 232089 w 922789"/>
              <a:gd name="connsiteY8" fmla="*/ 590519 h 662631"/>
              <a:gd name="connsiteX9" fmla="*/ 237724 w 922789"/>
              <a:gd name="connsiteY9" fmla="*/ 662631 h 662631"/>
              <a:gd name="connsiteX0" fmla="*/ 237724 w 922789"/>
              <a:gd name="connsiteY0" fmla="*/ 662631 h 662631"/>
              <a:gd name="connsiteX1" fmla="*/ 316417 w 922789"/>
              <a:gd name="connsiteY1" fmla="*/ 623300 h 662631"/>
              <a:gd name="connsiteX2" fmla="*/ 555775 w 922789"/>
              <a:gd name="connsiteY2" fmla="*/ 610544 h 662631"/>
              <a:gd name="connsiteX3" fmla="*/ 871513 w 922789"/>
              <a:gd name="connsiteY3" fmla="*/ 476584 h 662631"/>
              <a:gd name="connsiteX4" fmla="*/ 907259 w 922789"/>
              <a:gd name="connsiteY4" fmla="*/ 178779 h 662631"/>
              <a:gd name="connsiteX5" fmla="*/ 715990 w 922789"/>
              <a:gd name="connsiteY5" fmla="*/ 5177 h 662631"/>
              <a:gd name="connsiteX6" fmla="*/ 205135 w 922789"/>
              <a:gd name="connsiteY6" fmla="*/ 77778 h 662631"/>
              <a:gd name="connsiteX7" fmla="*/ 19443 w 922789"/>
              <a:gd name="connsiteY7" fmla="*/ 254270 h 662631"/>
              <a:gd name="connsiteX8" fmla="*/ 232089 w 922789"/>
              <a:gd name="connsiteY8" fmla="*/ 590519 h 662631"/>
              <a:gd name="connsiteX9" fmla="*/ 237724 w 922789"/>
              <a:gd name="connsiteY9" fmla="*/ 662631 h 662631"/>
              <a:gd name="connsiteX0" fmla="*/ 237724 w 922789"/>
              <a:gd name="connsiteY0" fmla="*/ 662631 h 662631"/>
              <a:gd name="connsiteX1" fmla="*/ 316417 w 922789"/>
              <a:gd name="connsiteY1" fmla="*/ 623300 h 662631"/>
              <a:gd name="connsiteX2" fmla="*/ 555775 w 922789"/>
              <a:gd name="connsiteY2" fmla="*/ 610544 h 662631"/>
              <a:gd name="connsiteX3" fmla="*/ 871513 w 922789"/>
              <a:gd name="connsiteY3" fmla="*/ 476584 h 662631"/>
              <a:gd name="connsiteX4" fmla="*/ 907259 w 922789"/>
              <a:gd name="connsiteY4" fmla="*/ 178779 h 662631"/>
              <a:gd name="connsiteX5" fmla="*/ 715990 w 922789"/>
              <a:gd name="connsiteY5" fmla="*/ 5177 h 662631"/>
              <a:gd name="connsiteX6" fmla="*/ 205135 w 922789"/>
              <a:gd name="connsiteY6" fmla="*/ 77778 h 662631"/>
              <a:gd name="connsiteX7" fmla="*/ 19443 w 922789"/>
              <a:gd name="connsiteY7" fmla="*/ 254270 h 662631"/>
              <a:gd name="connsiteX8" fmla="*/ 232089 w 922789"/>
              <a:gd name="connsiteY8" fmla="*/ 590519 h 662631"/>
              <a:gd name="connsiteX9" fmla="*/ 237724 w 922789"/>
              <a:gd name="connsiteY9" fmla="*/ 662631 h 662631"/>
              <a:gd name="connsiteX0" fmla="*/ 237724 w 922895"/>
              <a:gd name="connsiteY0" fmla="*/ 675244 h 675244"/>
              <a:gd name="connsiteX1" fmla="*/ 316417 w 922895"/>
              <a:gd name="connsiteY1" fmla="*/ 635913 h 675244"/>
              <a:gd name="connsiteX2" fmla="*/ 555775 w 922895"/>
              <a:gd name="connsiteY2" fmla="*/ 623157 h 675244"/>
              <a:gd name="connsiteX3" fmla="*/ 871513 w 922895"/>
              <a:gd name="connsiteY3" fmla="*/ 489197 h 675244"/>
              <a:gd name="connsiteX4" fmla="*/ 907259 w 922895"/>
              <a:gd name="connsiteY4" fmla="*/ 191392 h 675244"/>
              <a:gd name="connsiteX5" fmla="*/ 714533 w 922895"/>
              <a:gd name="connsiteY5" fmla="*/ 4490 h 675244"/>
              <a:gd name="connsiteX6" fmla="*/ 205135 w 922895"/>
              <a:gd name="connsiteY6" fmla="*/ 90391 h 675244"/>
              <a:gd name="connsiteX7" fmla="*/ 19443 w 922895"/>
              <a:gd name="connsiteY7" fmla="*/ 266883 h 675244"/>
              <a:gd name="connsiteX8" fmla="*/ 232089 w 922895"/>
              <a:gd name="connsiteY8" fmla="*/ 603132 h 675244"/>
              <a:gd name="connsiteX9" fmla="*/ 237724 w 922895"/>
              <a:gd name="connsiteY9" fmla="*/ 675244 h 675244"/>
              <a:gd name="connsiteX0" fmla="*/ 237724 w 921860"/>
              <a:gd name="connsiteY0" fmla="*/ 675486 h 675486"/>
              <a:gd name="connsiteX1" fmla="*/ 316417 w 921860"/>
              <a:gd name="connsiteY1" fmla="*/ 636155 h 675486"/>
              <a:gd name="connsiteX2" fmla="*/ 555775 w 921860"/>
              <a:gd name="connsiteY2" fmla="*/ 623399 h 675486"/>
              <a:gd name="connsiteX3" fmla="*/ 871513 w 921860"/>
              <a:gd name="connsiteY3" fmla="*/ 489439 h 675486"/>
              <a:gd name="connsiteX4" fmla="*/ 907259 w 921860"/>
              <a:gd name="connsiteY4" fmla="*/ 191634 h 675486"/>
              <a:gd name="connsiteX5" fmla="*/ 728723 w 921860"/>
              <a:gd name="connsiteY5" fmla="*/ 4479 h 675486"/>
              <a:gd name="connsiteX6" fmla="*/ 205135 w 921860"/>
              <a:gd name="connsiteY6" fmla="*/ 90633 h 675486"/>
              <a:gd name="connsiteX7" fmla="*/ 19443 w 921860"/>
              <a:gd name="connsiteY7" fmla="*/ 267125 h 675486"/>
              <a:gd name="connsiteX8" fmla="*/ 232089 w 921860"/>
              <a:gd name="connsiteY8" fmla="*/ 603374 h 675486"/>
              <a:gd name="connsiteX9" fmla="*/ 237724 w 921860"/>
              <a:gd name="connsiteY9" fmla="*/ 675486 h 675486"/>
              <a:gd name="connsiteX0" fmla="*/ 237610 w 921746"/>
              <a:gd name="connsiteY0" fmla="*/ 675486 h 675486"/>
              <a:gd name="connsiteX1" fmla="*/ 316303 w 921746"/>
              <a:gd name="connsiteY1" fmla="*/ 636155 h 675486"/>
              <a:gd name="connsiteX2" fmla="*/ 555661 w 921746"/>
              <a:gd name="connsiteY2" fmla="*/ 623399 h 675486"/>
              <a:gd name="connsiteX3" fmla="*/ 871399 w 921746"/>
              <a:gd name="connsiteY3" fmla="*/ 489439 h 675486"/>
              <a:gd name="connsiteX4" fmla="*/ 907145 w 921746"/>
              <a:gd name="connsiteY4" fmla="*/ 191634 h 675486"/>
              <a:gd name="connsiteX5" fmla="*/ 728609 w 921746"/>
              <a:gd name="connsiteY5" fmla="*/ 4479 h 675486"/>
              <a:gd name="connsiteX6" fmla="*/ 205021 w 921746"/>
              <a:gd name="connsiteY6" fmla="*/ 90633 h 675486"/>
              <a:gd name="connsiteX7" fmla="*/ 19329 w 921746"/>
              <a:gd name="connsiteY7" fmla="*/ 267125 h 675486"/>
              <a:gd name="connsiteX8" fmla="*/ 232703 w 921746"/>
              <a:gd name="connsiteY8" fmla="*/ 610024 h 675486"/>
              <a:gd name="connsiteX9" fmla="*/ 237610 w 921746"/>
              <a:gd name="connsiteY9" fmla="*/ 675486 h 675486"/>
              <a:gd name="connsiteX0" fmla="*/ 234474 w 918610"/>
              <a:gd name="connsiteY0" fmla="*/ 675486 h 675486"/>
              <a:gd name="connsiteX1" fmla="*/ 313167 w 918610"/>
              <a:gd name="connsiteY1" fmla="*/ 636155 h 675486"/>
              <a:gd name="connsiteX2" fmla="*/ 552525 w 918610"/>
              <a:gd name="connsiteY2" fmla="*/ 623399 h 675486"/>
              <a:gd name="connsiteX3" fmla="*/ 868263 w 918610"/>
              <a:gd name="connsiteY3" fmla="*/ 489439 h 675486"/>
              <a:gd name="connsiteX4" fmla="*/ 904009 w 918610"/>
              <a:gd name="connsiteY4" fmla="*/ 191634 h 675486"/>
              <a:gd name="connsiteX5" fmla="*/ 725473 w 918610"/>
              <a:gd name="connsiteY5" fmla="*/ 4479 h 675486"/>
              <a:gd name="connsiteX6" fmla="*/ 201885 w 918610"/>
              <a:gd name="connsiteY6" fmla="*/ 90633 h 675486"/>
              <a:gd name="connsiteX7" fmla="*/ 16193 w 918610"/>
              <a:gd name="connsiteY7" fmla="*/ 267125 h 675486"/>
              <a:gd name="connsiteX8" fmla="*/ 229567 w 918610"/>
              <a:gd name="connsiteY8" fmla="*/ 610024 h 675486"/>
              <a:gd name="connsiteX9" fmla="*/ 234474 w 918610"/>
              <a:gd name="connsiteY9" fmla="*/ 675486 h 675486"/>
              <a:gd name="connsiteX0" fmla="*/ 234474 w 918610"/>
              <a:gd name="connsiteY0" fmla="*/ 675486 h 675486"/>
              <a:gd name="connsiteX1" fmla="*/ 306951 w 918610"/>
              <a:gd name="connsiteY1" fmla="*/ 637256 h 675486"/>
              <a:gd name="connsiteX2" fmla="*/ 552525 w 918610"/>
              <a:gd name="connsiteY2" fmla="*/ 623399 h 675486"/>
              <a:gd name="connsiteX3" fmla="*/ 868263 w 918610"/>
              <a:gd name="connsiteY3" fmla="*/ 489439 h 675486"/>
              <a:gd name="connsiteX4" fmla="*/ 904009 w 918610"/>
              <a:gd name="connsiteY4" fmla="*/ 191634 h 675486"/>
              <a:gd name="connsiteX5" fmla="*/ 725473 w 918610"/>
              <a:gd name="connsiteY5" fmla="*/ 4479 h 675486"/>
              <a:gd name="connsiteX6" fmla="*/ 201885 w 918610"/>
              <a:gd name="connsiteY6" fmla="*/ 90633 h 675486"/>
              <a:gd name="connsiteX7" fmla="*/ 16193 w 918610"/>
              <a:gd name="connsiteY7" fmla="*/ 267125 h 675486"/>
              <a:gd name="connsiteX8" fmla="*/ 229567 w 918610"/>
              <a:gd name="connsiteY8" fmla="*/ 610024 h 675486"/>
              <a:gd name="connsiteX9" fmla="*/ 234474 w 918610"/>
              <a:gd name="connsiteY9" fmla="*/ 675486 h 675486"/>
              <a:gd name="connsiteX0" fmla="*/ 235490 w 919626"/>
              <a:gd name="connsiteY0" fmla="*/ 675486 h 675486"/>
              <a:gd name="connsiteX1" fmla="*/ 307967 w 919626"/>
              <a:gd name="connsiteY1" fmla="*/ 637256 h 675486"/>
              <a:gd name="connsiteX2" fmla="*/ 553541 w 919626"/>
              <a:gd name="connsiteY2" fmla="*/ 623399 h 675486"/>
              <a:gd name="connsiteX3" fmla="*/ 869279 w 919626"/>
              <a:gd name="connsiteY3" fmla="*/ 489439 h 675486"/>
              <a:gd name="connsiteX4" fmla="*/ 905025 w 919626"/>
              <a:gd name="connsiteY4" fmla="*/ 191634 h 675486"/>
              <a:gd name="connsiteX5" fmla="*/ 726489 w 919626"/>
              <a:gd name="connsiteY5" fmla="*/ 4479 h 675486"/>
              <a:gd name="connsiteX6" fmla="*/ 202901 w 919626"/>
              <a:gd name="connsiteY6" fmla="*/ 90633 h 675486"/>
              <a:gd name="connsiteX7" fmla="*/ 17209 w 919626"/>
              <a:gd name="connsiteY7" fmla="*/ 267125 h 675486"/>
              <a:gd name="connsiteX8" fmla="*/ 222584 w 919626"/>
              <a:gd name="connsiteY8" fmla="*/ 614126 h 675486"/>
              <a:gd name="connsiteX9" fmla="*/ 235490 w 919626"/>
              <a:gd name="connsiteY9" fmla="*/ 675486 h 675486"/>
              <a:gd name="connsiteX0" fmla="*/ 235490 w 919626"/>
              <a:gd name="connsiteY0" fmla="*/ 675486 h 675486"/>
              <a:gd name="connsiteX1" fmla="*/ 301751 w 919626"/>
              <a:gd name="connsiteY1" fmla="*/ 638357 h 675486"/>
              <a:gd name="connsiteX2" fmla="*/ 553541 w 919626"/>
              <a:gd name="connsiteY2" fmla="*/ 623399 h 675486"/>
              <a:gd name="connsiteX3" fmla="*/ 869279 w 919626"/>
              <a:gd name="connsiteY3" fmla="*/ 489439 h 675486"/>
              <a:gd name="connsiteX4" fmla="*/ 905025 w 919626"/>
              <a:gd name="connsiteY4" fmla="*/ 191634 h 675486"/>
              <a:gd name="connsiteX5" fmla="*/ 726489 w 919626"/>
              <a:gd name="connsiteY5" fmla="*/ 4479 h 675486"/>
              <a:gd name="connsiteX6" fmla="*/ 202901 w 919626"/>
              <a:gd name="connsiteY6" fmla="*/ 90633 h 675486"/>
              <a:gd name="connsiteX7" fmla="*/ 17209 w 919626"/>
              <a:gd name="connsiteY7" fmla="*/ 267125 h 675486"/>
              <a:gd name="connsiteX8" fmla="*/ 222584 w 919626"/>
              <a:gd name="connsiteY8" fmla="*/ 614126 h 675486"/>
              <a:gd name="connsiteX9" fmla="*/ 235490 w 919626"/>
              <a:gd name="connsiteY9" fmla="*/ 675486 h 675486"/>
              <a:gd name="connsiteX0" fmla="*/ 236660 w 920796"/>
              <a:gd name="connsiteY0" fmla="*/ 675486 h 675486"/>
              <a:gd name="connsiteX1" fmla="*/ 302921 w 920796"/>
              <a:gd name="connsiteY1" fmla="*/ 638357 h 675486"/>
              <a:gd name="connsiteX2" fmla="*/ 554711 w 920796"/>
              <a:gd name="connsiteY2" fmla="*/ 623399 h 675486"/>
              <a:gd name="connsiteX3" fmla="*/ 870449 w 920796"/>
              <a:gd name="connsiteY3" fmla="*/ 489439 h 675486"/>
              <a:gd name="connsiteX4" fmla="*/ 906195 w 920796"/>
              <a:gd name="connsiteY4" fmla="*/ 191634 h 675486"/>
              <a:gd name="connsiteX5" fmla="*/ 727659 w 920796"/>
              <a:gd name="connsiteY5" fmla="*/ 4479 h 675486"/>
              <a:gd name="connsiteX6" fmla="*/ 204071 w 920796"/>
              <a:gd name="connsiteY6" fmla="*/ 90633 h 675486"/>
              <a:gd name="connsiteX7" fmla="*/ 18379 w 920796"/>
              <a:gd name="connsiteY7" fmla="*/ 267125 h 675486"/>
              <a:gd name="connsiteX8" fmla="*/ 223754 w 920796"/>
              <a:gd name="connsiteY8" fmla="*/ 614126 h 675486"/>
              <a:gd name="connsiteX9" fmla="*/ 236660 w 920796"/>
              <a:gd name="connsiteY9" fmla="*/ 675486 h 675486"/>
              <a:gd name="connsiteX0" fmla="*/ 236660 w 924042"/>
              <a:gd name="connsiteY0" fmla="*/ 674029 h 674029"/>
              <a:gd name="connsiteX1" fmla="*/ 302921 w 924042"/>
              <a:gd name="connsiteY1" fmla="*/ 636900 h 674029"/>
              <a:gd name="connsiteX2" fmla="*/ 554711 w 924042"/>
              <a:gd name="connsiteY2" fmla="*/ 621942 h 674029"/>
              <a:gd name="connsiteX3" fmla="*/ 870449 w 924042"/>
              <a:gd name="connsiteY3" fmla="*/ 487982 h 674029"/>
              <a:gd name="connsiteX4" fmla="*/ 910627 w 924042"/>
              <a:gd name="connsiteY4" fmla="*/ 192078 h 674029"/>
              <a:gd name="connsiteX5" fmla="*/ 727659 w 924042"/>
              <a:gd name="connsiteY5" fmla="*/ 3022 h 674029"/>
              <a:gd name="connsiteX6" fmla="*/ 204071 w 924042"/>
              <a:gd name="connsiteY6" fmla="*/ 89176 h 674029"/>
              <a:gd name="connsiteX7" fmla="*/ 18379 w 924042"/>
              <a:gd name="connsiteY7" fmla="*/ 265668 h 674029"/>
              <a:gd name="connsiteX8" fmla="*/ 223754 w 924042"/>
              <a:gd name="connsiteY8" fmla="*/ 612669 h 674029"/>
              <a:gd name="connsiteX9" fmla="*/ 236660 w 924042"/>
              <a:gd name="connsiteY9" fmla="*/ 674029 h 674029"/>
              <a:gd name="connsiteX0" fmla="*/ 236660 w 923289"/>
              <a:gd name="connsiteY0" fmla="*/ 677077 h 677077"/>
              <a:gd name="connsiteX1" fmla="*/ 302921 w 923289"/>
              <a:gd name="connsiteY1" fmla="*/ 639948 h 677077"/>
              <a:gd name="connsiteX2" fmla="*/ 554711 w 923289"/>
              <a:gd name="connsiteY2" fmla="*/ 624990 h 677077"/>
              <a:gd name="connsiteX3" fmla="*/ 870449 w 923289"/>
              <a:gd name="connsiteY3" fmla="*/ 491030 h 677077"/>
              <a:gd name="connsiteX4" fmla="*/ 910627 w 923289"/>
              <a:gd name="connsiteY4" fmla="*/ 195126 h 677077"/>
              <a:gd name="connsiteX5" fmla="*/ 737874 w 923289"/>
              <a:gd name="connsiteY5" fmla="*/ 2918 h 677077"/>
              <a:gd name="connsiteX6" fmla="*/ 204071 w 923289"/>
              <a:gd name="connsiteY6" fmla="*/ 92224 h 677077"/>
              <a:gd name="connsiteX7" fmla="*/ 18379 w 923289"/>
              <a:gd name="connsiteY7" fmla="*/ 268716 h 677077"/>
              <a:gd name="connsiteX8" fmla="*/ 223754 w 923289"/>
              <a:gd name="connsiteY8" fmla="*/ 615717 h 677077"/>
              <a:gd name="connsiteX9" fmla="*/ 236660 w 923289"/>
              <a:gd name="connsiteY9" fmla="*/ 677077 h 677077"/>
              <a:gd name="connsiteX0" fmla="*/ 236660 w 923277"/>
              <a:gd name="connsiteY0" fmla="*/ 684928 h 684928"/>
              <a:gd name="connsiteX1" fmla="*/ 302921 w 923277"/>
              <a:gd name="connsiteY1" fmla="*/ 647799 h 684928"/>
              <a:gd name="connsiteX2" fmla="*/ 554711 w 923277"/>
              <a:gd name="connsiteY2" fmla="*/ 632841 h 684928"/>
              <a:gd name="connsiteX3" fmla="*/ 870449 w 923277"/>
              <a:gd name="connsiteY3" fmla="*/ 498881 h 684928"/>
              <a:gd name="connsiteX4" fmla="*/ 910627 w 923277"/>
              <a:gd name="connsiteY4" fmla="*/ 202977 h 684928"/>
              <a:gd name="connsiteX5" fmla="*/ 738044 w 923277"/>
              <a:gd name="connsiteY5" fmla="*/ 2683 h 684928"/>
              <a:gd name="connsiteX6" fmla="*/ 204071 w 923277"/>
              <a:gd name="connsiteY6" fmla="*/ 100075 h 684928"/>
              <a:gd name="connsiteX7" fmla="*/ 18379 w 923277"/>
              <a:gd name="connsiteY7" fmla="*/ 276567 h 684928"/>
              <a:gd name="connsiteX8" fmla="*/ 223754 w 923277"/>
              <a:gd name="connsiteY8" fmla="*/ 623568 h 684928"/>
              <a:gd name="connsiteX9" fmla="*/ 236660 w 923277"/>
              <a:gd name="connsiteY9" fmla="*/ 684928 h 684928"/>
              <a:gd name="connsiteX0" fmla="*/ 236660 w 923277"/>
              <a:gd name="connsiteY0" fmla="*/ 685385 h 685385"/>
              <a:gd name="connsiteX1" fmla="*/ 302921 w 923277"/>
              <a:gd name="connsiteY1" fmla="*/ 648256 h 685385"/>
              <a:gd name="connsiteX2" fmla="*/ 554711 w 923277"/>
              <a:gd name="connsiteY2" fmla="*/ 633298 h 685385"/>
              <a:gd name="connsiteX3" fmla="*/ 870449 w 923277"/>
              <a:gd name="connsiteY3" fmla="*/ 499338 h 685385"/>
              <a:gd name="connsiteX4" fmla="*/ 910627 w 923277"/>
              <a:gd name="connsiteY4" fmla="*/ 203434 h 685385"/>
              <a:gd name="connsiteX5" fmla="*/ 738044 w 923277"/>
              <a:gd name="connsiteY5" fmla="*/ 3140 h 685385"/>
              <a:gd name="connsiteX6" fmla="*/ 195293 w 923277"/>
              <a:gd name="connsiteY6" fmla="*/ 94802 h 685385"/>
              <a:gd name="connsiteX7" fmla="*/ 18379 w 923277"/>
              <a:gd name="connsiteY7" fmla="*/ 277024 h 685385"/>
              <a:gd name="connsiteX8" fmla="*/ 223754 w 923277"/>
              <a:gd name="connsiteY8" fmla="*/ 624025 h 685385"/>
              <a:gd name="connsiteX9" fmla="*/ 236660 w 923277"/>
              <a:gd name="connsiteY9" fmla="*/ 685385 h 685385"/>
              <a:gd name="connsiteX0" fmla="*/ 238970 w 925587"/>
              <a:gd name="connsiteY0" fmla="*/ 685330 h 685330"/>
              <a:gd name="connsiteX1" fmla="*/ 305231 w 925587"/>
              <a:gd name="connsiteY1" fmla="*/ 648201 h 685330"/>
              <a:gd name="connsiteX2" fmla="*/ 557021 w 925587"/>
              <a:gd name="connsiteY2" fmla="*/ 633243 h 685330"/>
              <a:gd name="connsiteX3" fmla="*/ 872759 w 925587"/>
              <a:gd name="connsiteY3" fmla="*/ 499283 h 685330"/>
              <a:gd name="connsiteX4" fmla="*/ 912937 w 925587"/>
              <a:gd name="connsiteY4" fmla="*/ 203379 h 685330"/>
              <a:gd name="connsiteX5" fmla="*/ 740354 w 925587"/>
              <a:gd name="connsiteY5" fmla="*/ 3085 h 685330"/>
              <a:gd name="connsiteX6" fmla="*/ 197603 w 925587"/>
              <a:gd name="connsiteY6" fmla="*/ 94747 h 685330"/>
              <a:gd name="connsiteX7" fmla="*/ 17988 w 925587"/>
              <a:gd name="connsiteY7" fmla="*/ 267917 h 685330"/>
              <a:gd name="connsiteX8" fmla="*/ 226064 w 925587"/>
              <a:gd name="connsiteY8" fmla="*/ 623970 h 685330"/>
              <a:gd name="connsiteX9" fmla="*/ 238970 w 925587"/>
              <a:gd name="connsiteY9" fmla="*/ 685330 h 685330"/>
              <a:gd name="connsiteX0" fmla="*/ 238970 w 925587"/>
              <a:gd name="connsiteY0" fmla="*/ 685330 h 685330"/>
              <a:gd name="connsiteX1" fmla="*/ 305231 w 925587"/>
              <a:gd name="connsiteY1" fmla="*/ 648201 h 685330"/>
              <a:gd name="connsiteX2" fmla="*/ 557021 w 925587"/>
              <a:gd name="connsiteY2" fmla="*/ 633243 h 685330"/>
              <a:gd name="connsiteX3" fmla="*/ 872759 w 925587"/>
              <a:gd name="connsiteY3" fmla="*/ 499283 h 685330"/>
              <a:gd name="connsiteX4" fmla="*/ 912937 w 925587"/>
              <a:gd name="connsiteY4" fmla="*/ 203379 h 685330"/>
              <a:gd name="connsiteX5" fmla="*/ 740354 w 925587"/>
              <a:gd name="connsiteY5" fmla="*/ 3085 h 685330"/>
              <a:gd name="connsiteX6" fmla="*/ 197603 w 925587"/>
              <a:gd name="connsiteY6" fmla="*/ 94747 h 685330"/>
              <a:gd name="connsiteX7" fmla="*/ 17988 w 925587"/>
              <a:gd name="connsiteY7" fmla="*/ 267917 h 685330"/>
              <a:gd name="connsiteX8" fmla="*/ 226064 w 925587"/>
              <a:gd name="connsiteY8" fmla="*/ 623970 h 685330"/>
              <a:gd name="connsiteX9" fmla="*/ 238970 w 925587"/>
              <a:gd name="connsiteY9" fmla="*/ 685330 h 685330"/>
              <a:gd name="connsiteX0" fmla="*/ 238970 w 926807"/>
              <a:gd name="connsiteY0" fmla="*/ 647076 h 647076"/>
              <a:gd name="connsiteX1" fmla="*/ 305231 w 926807"/>
              <a:gd name="connsiteY1" fmla="*/ 609947 h 647076"/>
              <a:gd name="connsiteX2" fmla="*/ 557021 w 926807"/>
              <a:gd name="connsiteY2" fmla="*/ 594989 h 647076"/>
              <a:gd name="connsiteX3" fmla="*/ 872759 w 926807"/>
              <a:gd name="connsiteY3" fmla="*/ 461029 h 647076"/>
              <a:gd name="connsiteX4" fmla="*/ 912937 w 926807"/>
              <a:gd name="connsiteY4" fmla="*/ 165125 h 647076"/>
              <a:gd name="connsiteX5" fmla="*/ 723808 w 926807"/>
              <a:gd name="connsiteY5" fmla="*/ 5211 h 647076"/>
              <a:gd name="connsiteX6" fmla="*/ 197603 w 926807"/>
              <a:gd name="connsiteY6" fmla="*/ 56493 h 647076"/>
              <a:gd name="connsiteX7" fmla="*/ 17988 w 926807"/>
              <a:gd name="connsiteY7" fmla="*/ 229663 h 647076"/>
              <a:gd name="connsiteX8" fmla="*/ 226064 w 926807"/>
              <a:gd name="connsiteY8" fmla="*/ 585716 h 647076"/>
              <a:gd name="connsiteX9" fmla="*/ 238970 w 926807"/>
              <a:gd name="connsiteY9" fmla="*/ 647076 h 647076"/>
              <a:gd name="connsiteX0" fmla="*/ 238970 w 933356"/>
              <a:gd name="connsiteY0" fmla="*/ 650456 h 650456"/>
              <a:gd name="connsiteX1" fmla="*/ 305231 w 933356"/>
              <a:gd name="connsiteY1" fmla="*/ 613327 h 650456"/>
              <a:gd name="connsiteX2" fmla="*/ 557021 w 933356"/>
              <a:gd name="connsiteY2" fmla="*/ 598369 h 650456"/>
              <a:gd name="connsiteX3" fmla="*/ 872759 w 933356"/>
              <a:gd name="connsiteY3" fmla="*/ 464409 h 650456"/>
              <a:gd name="connsiteX4" fmla="*/ 921405 w 933356"/>
              <a:gd name="connsiteY4" fmla="*/ 219836 h 650456"/>
              <a:gd name="connsiteX5" fmla="*/ 723808 w 933356"/>
              <a:gd name="connsiteY5" fmla="*/ 8591 h 650456"/>
              <a:gd name="connsiteX6" fmla="*/ 197603 w 933356"/>
              <a:gd name="connsiteY6" fmla="*/ 59873 h 650456"/>
              <a:gd name="connsiteX7" fmla="*/ 17988 w 933356"/>
              <a:gd name="connsiteY7" fmla="*/ 233043 h 650456"/>
              <a:gd name="connsiteX8" fmla="*/ 226064 w 933356"/>
              <a:gd name="connsiteY8" fmla="*/ 589096 h 650456"/>
              <a:gd name="connsiteX9" fmla="*/ 238970 w 933356"/>
              <a:gd name="connsiteY9" fmla="*/ 650456 h 650456"/>
              <a:gd name="connsiteX0" fmla="*/ 238970 w 933356"/>
              <a:gd name="connsiteY0" fmla="*/ 650456 h 650456"/>
              <a:gd name="connsiteX1" fmla="*/ 325366 w 933356"/>
              <a:gd name="connsiteY1" fmla="*/ 614273 h 650456"/>
              <a:gd name="connsiteX2" fmla="*/ 557021 w 933356"/>
              <a:gd name="connsiteY2" fmla="*/ 598369 h 650456"/>
              <a:gd name="connsiteX3" fmla="*/ 872759 w 933356"/>
              <a:gd name="connsiteY3" fmla="*/ 464409 h 650456"/>
              <a:gd name="connsiteX4" fmla="*/ 921405 w 933356"/>
              <a:gd name="connsiteY4" fmla="*/ 219836 h 650456"/>
              <a:gd name="connsiteX5" fmla="*/ 723808 w 933356"/>
              <a:gd name="connsiteY5" fmla="*/ 8591 h 650456"/>
              <a:gd name="connsiteX6" fmla="*/ 197603 w 933356"/>
              <a:gd name="connsiteY6" fmla="*/ 59873 h 650456"/>
              <a:gd name="connsiteX7" fmla="*/ 17988 w 933356"/>
              <a:gd name="connsiteY7" fmla="*/ 233043 h 650456"/>
              <a:gd name="connsiteX8" fmla="*/ 226064 w 933356"/>
              <a:gd name="connsiteY8" fmla="*/ 589096 h 650456"/>
              <a:gd name="connsiteX9" fmla="*/ 238970 w 933356"/>
              <a:gd name="connsiteY9" fmla="*/ 650456 h 650456"/>
              <a:gd name="connsiteX0" fmla="*/ 240584 w 934970"/>
              <a:gd name="connsiteY0" fmla="*/ 650456 h 650456"/>
              <a:gd name="connsiteX1" fmla="*/ 326980 w 934970"/>
              <a:gd name="connsiteY1" fmla="*/ 614273 h 650456"/>
              <a:gd name="connsiteX2" fmla="*/ 558635 w 934970"/>
              <a:gd name="connsiteY2" fmla="*/ 598369 h 650456"/>
              <a:gd name="connsiteX3" fmla="*/ 874373 w 934970"/>
              <a:gd name="connsiteY3" fmla="*/ 464409 h 650456"/>
              <a:gd name="connsiteX4" fmla="*/ 923019 w 934970"/>
              <a:gd name="connsiteY4" fmla="*/ 219836 h 650456"/>
              <a:gd name="connsiteX5" fmla="*/ 725422 w 934970"/>
              <a:gd name="connsiteY5" fmla="*/ 8591 h 650456"/>
              <a:gd name="connsiteX6" fmla="*/ 199217 w 934970"/>
              <a:gd name="connsiteY6" fmla="*/ 59873 h 650456"/>
              <a:gd name="connsiteX7" fmla="*/ 19602 w 934970"/>
              <a:gd name="connsiteY7" fmla="*/ 233043 h 650456"/>
              <a:gd name="connsiteX8" fmla="*/ 217059 w 934970"/>
              <a:gd name="connsiteY8" fmla="*/ 589969 h 650456"/>
              <a:gd name="connsiteX9" fmla="*/ 240584 w 934970"/>
              <a:gd name="connsiteY9" fmla="*/ 650456 h 650456"/>
              <a:gd name="connsiteX0" fmla="*/ 240584 w 935083"/>
              <a:gd name="connsiteY0" fmla="*/ 652498 h 652498"/>
              <a:gd name="connsiteX1" fmla="*/ 326980 w 935083"/>
              <a:gd name="connsiteY1" fmla="*/ 616315 h 652498"/>
              <a:gd name="connsiteX2" fmla="*/ 558635 w 935083"/>
              <a:gd name="connsiteY2" fmla="*/ 600411 h 652498"/>
              <a:gd name="connsiteX3" fmla="*/ 874373 w 935083"/>
              <a:gd name="connsiteY3" fmla="*/ 466451 h 652498"/>
              <a:gd name="connsiteX4" fmla="*/ 923019 w 935083"/>
              <a:gd name="connsiteY4" fmla="*/ 221878 h 652498"/>
              <a:gd name="connsiteX5" fmla="*/ 723902 w 935083"/>
              <a:gd name="connsiteY5" fmla="*/ 8348 h 652498"/>
              <a:gd name="connsiteX6" fmla="*/ 199217 w 935083"/>
              <a:gd name="connsiteY6" fmla="*/ 61915 h 652498"/>
              <a:gd name="connsiteX7" fmla="*/ 19602 w 935083"/>
              <a:gd name="connsiteY7" fmla="*/ 235085 h 652498"/>
              <a:gd name="connsiteX8" fmla="*/ 217059 w 935083"/>
              <a:gd name="connsiteY8" fmla="*/ 592011 h 652498"/>
              <a:gd name="connsiteX9" fmla="*/ 240584 w 935083"/>
              <a:gd name="connsiteY9" fmla="*/ 652498 h 652498"/>
              <a:gd name="connsiteX0" fmla="*/ 240584 w 935083"/>
              <a:gd name="connsiteY0" fmla="*/ 690718 h 690718"/>
              <a:gd name="connsiteX1" fmla="*/ 326980 w 935083"/>
              <a:gd name="connsiteY1" fmla="*/ 654535 h 690718"/>
              <a:gd name="connsiteX2" fmla="*/ 558635 w 935083"/>
              <a:gd name="connsiteY2" fmla="*/ 638631 h 690718"/>
              <a:gd name="connsiteX3" fmla="*/ 874373 w 935083"/>
              <a:gd name="connsiteY3" fmla="*/ 504671 h 690718"/>
              <a:gd name="connsiteX4" fmla="*/ 923019 w 935083"/>
              <a:gd name="connsiteY4" fmla="*/ 260098 h 690718"/>
              <a:gd name="connsiteX5" fmla="*/ 723902 w 935083"/>
              <a:gd name="connsiteY5" fmla="*/ 46568 h 690718"/>
              <a:gd name="connsiteX6" fmla="*/ 199217 w 935083"/>
              <a:gd name="connsiteY6" fmla="*/ 100135 h 690718"/>
              <a:gd name="connsiteX7" fmla="*/ 19602 w 935083"/>
              <a:gd name="connsiteY7" fmla="*/ 273305 h 690718"/>
              <a:gd name="connsiteX8" fmla="*/ 217059 w 935083"/>
              <a:gd name="connsiteY8" fmla="*/ 630231 h 690718"/>
              <a:gd name="connsiteX9" fmla="*/ 240584 w 935083"/>
              <a:gd name="connsiteY9" fmla="*/ 690718 h 690718"/>
              <a:gd name="connsiteX0" fmla="*/ 240584 w 934424"/>
              <a:gd name="connsiteY0" fmla="*/ 718729 h 718729"/>
              <a:gd name="connsiteX1" fmla="*/ 326980 w 934424"/>
              <a:gd name="connsiteY1" fmla="*/ 682546 h 718729"/>
              <a:gd name="connsiteX2" fmla="*/ 558635 w 934424"/>
              <a:gd name="connsiteY2" fmla="*/ 666642 h 718729"/>
              <a:gd name="connsiteX3" fmla="*/ 874373 w 934424"/>
              <a:gd name="connsiteY3" fmla="*/ 532682 h 718729"/>
              <a:gd name="connsiteX4" fmla="*/ 923019 w 934424"/>
              <a:gd name="connsiteY4" fmla="*/ 288109 h 718729"/>
              <a:gd name="connsiteX5" fmla="*/ 732809 w 934424"/>
              <a:gd name="connsiteY5" fmla="*/ 41324 h 718729"/>
              <a:gd name="connsiteX6" fmla="*/ 199217 w 934424"/>
              <a:gd name="connsiteY6" fmla="*/ 128146 h 718729"/>
              <a:gd name="connsiteX7" fmla="*/ 19602 w 934424"/>
              <a:gd name="connsiteY7" fmla="*/ 301316 h 718729"/>
              <a:gd name="connsiteX8" fmla="*/ 217059 w 934424"/>
              <a:gd name="connsiteY8" fmla="*/ 658242 h 718729"/>
              <a:gd name="connsiteX9" fmla="*/ 240584 w 934424"/>
              <a:gd name="connsiteY9" fmla="*/ 718729 h 718729"/>
              <a:gd name="connsiteX0" fmla="*/ 240584 w 934424"/>
              <a:gd name="connsiteY0" fmla="*/ 722533 h 722533"/>
              <a:gd name="connsiteX1" fmla="*/ 326980 w 934424"/>
              <a:gd name="connsiteY1" fmla="*/ 686350 h 722533"/>
              <a:gd name="connsiteX2" fmla="*/ 558635 w 934424"/>
              <a:gd name="connsiteY2" fmla="*/ 670446 h 722533"/>
              <a:gd name="connsiteX3" fmla="*/ 874373 w 934424"/>
              <a:gd name="connsiteY3" fmla="*/ 536486 h 722533"/>
              <a:gd name="connsiteX4" fmla="*/ 923019 w 934424"/>
              <a:gd name="connsiteY4" fmla="*/ 291913 h 722533"/>
              <a:gd name="connsiteX5" fmla="*/ 732809 w 934424"/>
              <a:gd name="connsiteY5" fmla="*/ 45128 h 722533"/>
              <a:gd name="connsiteX6" fmla="*/ 199217 w 934424"/>
              <a:gd name="connsiteY6" fmla="*/ 131950 h 722533"/>
              <a:gd name="connsiteX7" fmla="*/ 19602 w 934424"/>
              <a:gd name="connsiteY7" fmla="*/ 305120 h 722533"/>
              <a:gd name="connsiteX8" fmla="*/ 217059 w 934424"/>
              <a:gd name="connsiteY8" fmla="*/ 662046 h 722533"/>
              <a:gd name="connsiteX9" fmla="*/ 240584 w 934424"/>
              <a:gd name="connsiteY9" fmla="*/ 722533 h 722533"/>
              <a:gd name="connsiteX0" fmla="*/ 240584 w 934424"/>
              <a:gd name="connsiteY0" fmla="*/ 720450 h 720450"/>
              <a:gd name="connsiteX1" fmla="*/ 326980 w 934424"/>
              <a:gd name="connsiteY1" fmla="*/ 684267 h 720450"/>
              <a:gd name="connsiteX2" fmla="*/ 558635 w 934424"/>
              <a:gd name="connsiteY2" fmla="*/ 668363 h 720450"/>
              <a:gd name="connsiteX3" fmla="*/ 874373 w 934424"/>
              <a:gd name="connsiteY3" fmla="*/ 534403 h 720450"/>
              <a:gd name="connsiteX4" fmla="*/ 923019 w 934424"/>
              <a:gd name="connsiteY4" fmla="*/ 289830 h 720450"/>
              <a:gd name="connsiteX5" fmla="*/ 732809 w 934424"/>
              <a:gd name="connsiteY5" fmla="*/ 43045 h 720450"/>
              <a:gd name="connsiteX6" fmla="*/ 199217 w 934424"/>
              <a:gd name="connsiteY6" fmla="*/ 129867 h 720450"/>
              <a:gd name="connsiteX7" fmla="*/ 19602 w 934424"/>
              <a:gd name="connsiteY7" fmla="*/ 303037 h 720450"/>
              <a:gd name="connsiteX8" fmla="*/ 217059 w 934424"/>
              <a:gd name="connsiteY8" fmla="*/ 659963 h 720450"/>
              <a:gd name="connsiteX9" fmla="*/ 240584 w 934424"/>
              <a:gd name="connsiteY9" fmla="*/ 720450 h 720450"/>
              <a:gd name="connsiteX0" fmla="*/ 240584 w 934424"/>
              <a:gd name="connsiteY0" fmla="*/ 685029 h 685029"/>
              <a:gd name="connsiteX1" fmla="*/ 326980 w 934424"/>
              <a:gd name="connsiteY1" fmla="*/ 648846 h 685029"/>
              <a:gd name="connsiteX2" fmla="*/ 558635 w 934424"/>
              <a:gd name="connsiteY2" fmla="*/ 632942 h 685029"/>
              <a:gd name="connsiteX3" fmla="*/ 874373 w 934424"/>
              <a:gd name="connsiteY3" fmla="*/ 498982 h 685029"/>
              <a:gd name="connsiteX4" fmla="*/ 923019 w 934424"/>
              <a:gd name="connsiteY4" fmla="*/ 254409 h 685029"/>
              <a:gd name="connsiteX5" fmla="*/ 732809 w 934424"/>
              <a:gd name="connsiteY5" fmla="*/ 7624 h 685029"/>
              <a:gd name="connsiteX6" fmla="*/ 194656 w 934424"/>
              <a:gd name="connsiteY6" fmla="*/ 87592 h 685029"/>
              <a:gd name="connsiteX7" fmla="*/ 19602 w 934424"/>
              <a:gd name="connsiteY7" fmla="*/ 267616 h 685029"/>
              <a:gd name="connsiteX8" fmla="*/ 217059 w 934424"/>
              <a:gd name="connsiteY8" fmla="*/ 624542 h 685029"/>
              <a:gd name="connsiteX9" fmla="*/ 240584 w 934424"/>
              <a:gd name="connsiteY9" fmla="*/ 685029 h 685029"/>
              <a:gd name="connsiteX0" fmla="*/ 240584 w 934424"/>
              <a:gd name="connsiteY0" fmla="*/ 687685 h 687685"/>
              <a:gd name="connsiteX1" fmla="*/ 326980 w 934424"/>
              <a:gd name="connsiteY1" fmla="*/ 651502 h 687685"/>
              <a:gd name="connsiteX2" fmla="*/ 558635 w 934424"/>
              <a:gd name="connsiteY2" fmla="*/ 635598 h 687685"/>
              <a:gd name="connsiteX3" fmla="*/ 874373 w 934424"/>
              <a:gd name="connsiteY3" fmla="*/ 501638 h 687685"/>
              <a:gd name="connsiteX4" fmla="*/ 923019 w 934424"/>
              <a:gd name="connsiteY4" fmla="*/ 257065 h 687685"/>
              <a:gd name="connsiteX5" fmla="*/ 732809 w 934424"/>
              <a:gd name="connsiteY5" fmla="*/ 10280 h 687685"/>
              <a:gd name="connsiteX6" fmla="*/ 228697 w 934424"/>
              <a:gd name="connsiteY6" fmla="*/ 75553 h 687685"/>
              <a:gd name="connsiteX7" fmla="*/ 19602 w 934424"/>
              <a:gd name="connsiteY7" fmla="*/ 270272 h 687685"/>
              <a:gd name="connsiteX8" fmla="*/ 217059 w 934424"/>
              <a:gd name="connsiteY8" fmla="*/ 627198 h 687685"/>
              <a:gd name="connsiteX9" fmla="*/ 240584 w 934424"/>
              <a:gd name="connsiteY9" fmla="*/ 687685 h 687685"/>
              <a:gd name="connsiteX0" fmla="*/ 240584 w 930983"/>
              <a:gd name="connsiteY0" fmla="*/ 687685 h 687685"/>
              <a:gd name="connsiteX1" fmla="*/ 326980 w 930983"/>
              <a:gd name="connsiteY1" fmla="*/ 651502 h 687685"/>
              <a:gd name="connsiteX2" fmla="*/ 558635 w 930983"/>
              <a:gd name="connsiteY2" fmla="*/ 635598 h 687685"/>
              <a:gd name="connsiteX3" fmla="*/ 861448 w 930983"/>
              <a:gd name="connsiteY3" fmla="*/ 482219 h 687685"/>
              <a:gd name="connsiteX4" fmla="*/ 923019 w 930983"/>
              <a:gd name="connsiteY4" fmla="*/ 257065 h 687685"/>
              <a:gd name="connsiteX5" fmla="*/ 732809 w 930983"/>
              <a:gd name="connsiteY5" fmla="*/ 10280 h 687685"/>
              <a:gd name="connsiteX6" fmla="*/ 228697 w 930983"/>
              <a:gd name="connsiteY6" fmla="*/ 75553 h 687685"/>
              <a:gd name="connsiteX7" fmla="*/ 19602 w 930983"/>
              <a:gd name="connsiteY7" fmla="*/ 270272 h 687685"/>
              <a:gd name="connsiteX8" fmla="*/ 217059 w 930983"/>
              <a:gd name="connsiteY8" fmla="*/ 627198 h 687685"/>
              <a:gd name="connsiteX9" fmla="*/ 240584 w 930983"/>
              <a:gd name="connsiteY9" fmla="*/ 687685 h 687685"/>
              <a:gd name="connsiteX0" fmla="*/ 240584 w 942621"/>
              <a:gd name="connsiteY0" fmla="*/ 687685 h 687685"/>
              <a:gd name="connsiteX1" fmla="*/ 326980 w 942621"/>
              <a:gd name="connsiteY1" fmla="*/ 651502 h 687685"/>
              <a:gd name="connsiteX2" fmla="*/ 558635 w 942621"/>
              <a:gd name="connsiteY2" fmla="*/ 635598 h 687685"/>
              <a:gd name="connsiteX3" fmla="*/ 895330 w 942621"/>
              <a:gd name="connsiteY3" fmla="*/ 442594 h 687685"/>
              <a:gd name="connsiteX4" fmla="*/ 923019 w 942621"/>
              <a:gd name="connsiteY4" fmla="*/ 257065 h 687685"/>
              <a:gd name="connsiteX5" fmla="*/ 732809 w 942621"/>
              <a:gd name="connsiteY5" fmla="*/ 10280 h 687685"/>
              <a:gd name="connsiteX6" fmla="*/ 228697 w 942621"/>
              <a:gd name="connsiteY6" fmla="*/ 75553 h 687685"/>
              <a:gd name="connsiteX7" fmla="*/ 19602 w 942621"/>
              <a:gd name="connsiteY7" fmla="*/ 270272 h 687685"/>
              <a:gd name="connsiteX8" fmla="*/ 217059 w 942621"/>
              <a:gd name="connsiteY8" fmla="*/ 627198 h 687685"/>
              <a:gd name="connsiteX9" fmla="*/ 240584 w 942621"/>
              <a:gd name="connsiteY9" fmla="*/ 687685 h 687685"/>
              <a:gd name="connsiteX0" fmla="*/ 240584 w 941338"/>
              <a:gd name="connsiteY0" fmla="*/ 687685 h 687685"/>
              <a:gd name="connsiteX1" fmla="*/ 326980 w 941338"/>
              <a:gd name="connsiteY1" fmla="*/ 651502 h 687685"/>
              <a:gd name="connsiteX2" fmla="*/ 583099 w 941338"/>
              <a:gd name="connsiteY2" fmla="*/ 614744 h 687685"/>
              <a:gd name="connsiteX3" fmla="*/ 895330 w 941338"/>
              <a:gd name="connsiteY3" fmla="*/ 442594 h 687685"/>
              <a:gd name="connsiteX4" fmla="*/ 923019 w 941338"/>
              <a:gd name="connsiteY4" fmla="*/ 257065 h 687685"/>
              <a:gd name="connsiteX5" fmla="*/ 732809 w 941338"/>
              <a:gd name="connsiteY5" fmla="*/ 10280 h 687685"/>
              <a:gd name="connsiteX6" fmla="*/ 228697 w 941338"/>
              <a:gd name="connsiteY6" fmla="*/ 75553 h 687685"/>
              <a:gd name="connsiteX7" fmla="*/ 19602 w 941338"/>
              <a:gd name="connsiteY7" fmla="*/ 270272 h 687685"/>
              <a:gd name="connsiteX8" fmla="*/ 217059 w 941338"/>
              <a:gd name="connsiteY8" fmla="*/ 627198 h 687685"/>
              <a:gd name="connsiteX9" fmla="*/ 240584 w 941338"/>
              <a:gd name="connsiteY9" fmla="*/ 687685 h 687685"/>
              <a:gd name="connsiteX0" fmla="*/ 243122 w 943876"/>
              <a:gd name="connsiteY0" fmla="*/ 687685 h 687685"/>
              <a:gd name="connsiteX1" fmla="*/ 329518 w 943876"/>
              <a:gd name="connsiteY1" fmla="*/ 651502 h 687685"/>
              <a:gd name="connsiteX2" fmla="*/ 585637 w 943876"/>
              <a:gd name="connsiteY2" fmla="*/ 614744 h 687685"/>
              <a:gd name="connsiteX3" fmla="*/ 897868 w 943876"/>
              <a:gd name="connsiteY3" fmla="*/ 442594 h 687685"/>
              <a:gd name="connsiteX4" fmla="*/ 925557 w 943876"/>
              <a:gd name="connsiteY4" fmla="*/ 257065 h 687685"/>
              <a:gd name="connsiteX5" fmla="*/ 735347 w 943876"/>
              <a:gd name="connsiteY5" fmla="*/ 10280 h 687685"/>
              <a:gd name="connsiteX6" fmla="*/ 231235 w 943876"/>
              <a:gd name="connsiteY6" fmla="*/ 75553 h 687685"/>
              <a:gd name="connsiteX7" fmla="*/ 22140 w 943876"/>
              <a:gd name="connsiteY7" fmla="*/ 270272 h 687685"/>
              <a:gd name="connsiteX8" fmla="*/ 219597 w 943876"/>
              <a:gd name="connsiteY8" fmla="*/ 627198 h 687685"/>
              <a:gd name="connsiteX9" fmla="*/ 243122 w 943876"/>
              <a:gd name="connsiteY9" fmla="*/ 687685 h 687685"/>
              <a:gd name="connsiteX0" fmla="*/ 270951 w 971705"/>
              <a:gd name="connsiteY0" fmla="*/ 687201 h 687201"/>
              <a:gd name="connsiteX1" fmla="*/ 357347 w 971705"/>
              <a:gd name="connsiteY1" fmla="*/ 651018 h 687201"/>
              <a:gd name="connsiteX2" fmla="*/ 613466 w 971705"/>
              <a:gd name="connsiteY2" fmla="*/ 614260 h 687201"/>
              <a:gd name="connsiteX3" fmla="*/ 925697 w 971705"/>
              <a:gd name="connsiteY3" fmla="*/ 442110 h 687201"/>
              <a:gd name="connsiteX4" fmla="*/ 953386 w 971705"/>
              <a:gd name="connsiteY4" fmla="*/ 256581 h 687201"/>
              <a:gd name="connsiteX5" fmla="*/ 763176 w 971705"/>
              <a:gd name="connsiteY5" fmla="*/ 9796 h 687201"/>
              <a:gd name="connsiteX6" fmla="*/ 259064 w 971705"/>
              <a:gd name="connsiteY6" fmla="*/ 75069 h 687201"/>
              <a:gd name="connsiteX7" fmla="*/ 16950 w 971705"/>
              <a:gd name="connsiteY7" fmla="*/ 313452 h 687201"/>
              <a:gd name="connsiteX8" fmla="*/ 247426 w 971705"/>
              <a:gd name="connsiteY8" fmla="*/ 626714 h 687201"/>
              <a:gd name="connsiteX9" fmla="*/ 270951 w 971705"/>
              <a:gd name="connsiteY9" fmla="*/ 687201 h 687201"/>
              <a:gd name="connsiteX0" fmla="*/ 238078 w 938832"/>
              <a:gd name="connsiteY0" fmla="*/ 686664 h 686664"/>
              <a:gd name="connsiteX1" fmla="*/ 324474 w 938832"/>
              <a:gd name="connsiteY1" fmla="*/ 650481 h 686664"/>
              <a:gd name="connsiteX2" fmla="*/ 580593 w 938832"/>
              <a:gd name="connsiteY2" fmla="*/ 613723 h 686664"/>
              <a:gd name="connsiteX3" fmla="*/ 892824 w 938832"/>
              <a:gd name="connsiteY3" fmla="*/ 441573 h 686664"/>
              <a:gd name="connsiteX4" fmla="*/ 920513 w 938832"/>
              <a:gd name="connsiteY4" fmla="*/ 256044 h 686664"/>
              <a:gd name="connsiteX5" fmla="*/ 730303 w 938832"/>
              <a:gd name="connsiteY5" fmla="*/ 9259 h 686664"/>
              <a:gd name="connsiteX6" fmla="*/ 226191 w 938832"/>
              <a:gd name="connsiteY6" fmla="*/ 74532 h 686664"/>
              <a:gd name="connsiteX7" fmla="*/ 23383 w 938832"/>
              <a:gd name="connsiteY7" fmla="*/ 284183 h 686664"/>
              <a:gd name="connsiteX8" fmla="*/ 214553 w 938832"/>
              <a:gd name="connsiteY8" fmla="*/ 626177 h 686664"/>
              <a:gd name="connsiteX9" fmla="*/ 238078 w 938832"/>
              <a:gd name="connsiteY9" fmla="*/ 686664 h 686664"/>
              <a:gd name="connsiteX0" fmla="*/ 238078 w 940200"/>
              <a:gd name="connsiteY0" fmla="*/ 721245 h 721245"/>
              <a:gd name="connsiteX1" fmla="*/ 324474 w 940200"/>
              <a:gd name="connsiteY1" fmla="*/ 685062 h 721245"/>
              <a:gd name="connsiteX2" fmla="*/ 580593 w 940200"/>
              <a:gd name="connsiteY2" fmla="*/ 648304 h 721245"/>
              <a:gd name="connsiteX3" fmla="*/ 892824 w 940200"/>
              <a:gd name="connsiteY3" fmla="*/ 476154 h 721245"/>
              <a:gd name="connsiteX4" fmla="*/ 920513 w 940200"/>
              <a:gd name="connsiteY4" fmla="*/ 290625 h 721245"/>
              <a:gd name="connsiteX5" fmla="*/ 710990 w 940200"/>
              <a:gd name="connsiteY5" fmla="*/ 6592 h 721245"/>
              <a:gd name="connsiteX6" fmla="*/ 226191 w 940200"/>
              <a:gd name="connsiteY6" fmla="*/ 109113 h 721245"/>
              <a:gd name="connsiteX7" fmla="*/ 23383 w 940200"/>
              <a:gd name="connsiteY7" fmla="*/ 318764 h 721245"/>
              <a:gd name="connsiteX8" fmla="*/ 214553 w 940200"/>
              <a:gd name="connsiteY8" fmla="*/ 660758 h 721245"/>
              <a:gd name="connsiteX9" fmla="*/ 238078 w 940200"/>
              <a:gd name="connsiteY9" fmla="*/ 721245 h 721245"/>
              <a:gd name="connsiteX0" fmla="*/ 238078 w 943536"/>
              <a:gd name="connsiteY0" fmla="*/ 720896 h 720896"/>
              <a:gd name="connsiteX1" fmla="*/ 324474 w 943536"/>
              <a:gd name="connsiteY1" fmla="*/ 684713 h 720896"/>
              <a:gd name="connsiteX2" fmla="*/ 580593 w 943536"/>
              <a:gd name="connsiteY2" fmla="*/ 647955 h 720896"/>
              <a:gd name="connsiteX3" fmla="*/ 892824 w 943536"/>
              <a:gd name="connsiteY3" fmla="*/ 475805 h 720896"/>
              <a:gd name="connsiteX4" fmla="*/ 925324 w 943536"/>
              <a:gd name="connsiteY4" fmla="*/ 283788 h 720896"/>
              <a:gd name="connsiteX5" fmla="*/ 710990 w 943536"/>
              <a:gd name="connsiteY5" fmla="*/ 6243 h 720896"/>
              <a:gd name="connsiteX6" fmla="*/ 226191 w 943536"/>
              <a:gd name="connsiteY6" fmla="*/ 108764 h 720896"/>
              <a:gd name="connsiteX7" fmla="*/ 23383 w 943536"/>
              <a:gd name="connsiteY7" fmla="*/ 318415 h 720896"/>
              <a:gd name="connsiteX8" fmla="*/ 214553 w 943536"/>
              <a:gd name="connsiteY8" fmla="*/ 660409 h 720896"/>
              <a:gd name="connsiteX9" fmla="*/ 238078 w 943536"/>
              <a:gd name="connsiteY9" fmla="*/ 720896 h 720896"/>
              <a:gd name="connsiteX0" fmla="*/ 238078 w 932042"/>
              <a:gd name="connsiteY0" fmla="*/ 720896 h 720896"/>
              <a:gd name="connsiteX1" fmla="*/ 324474 w 932042"/>
              <a:gd name="connsiteY1" fmla="*/ 684713 h 720896"/>
              <a:gd name="connsiteX2" fmla="*/ 580593 w 932042"/>
              <a:gd name="connsiteY2" fmla="*/ 647955 h 720896"/>
              <a:gd name="connsiteX3" fmla="*/ 850829 w 932042"/>
              <a:gd name="connsiteY3" fmla="*/ 489522 h 720896"/>
              <a:gd name="connsiteX4" fmla="*/ 925324 w 932042"/>
              <a:gd name="connsiteY4" fmla="*/ 283788 h 720896"/>
              <a:gd name="connsiteX5" fmla="*/ 710990 w 932042"/>
              <a:gd name="connsiteY5" fmla="*/ 6243 h 720896"/>
              <a:gd name="connsiteX6" fmla="*/ 226191 w 932042"/>
              <a:gd name="connsiteY6" fmla="*/ 108764 h 720896"/>
              <a:gd name="connsiteX7" fmla="*/ 23383 w 932042"/>
              <a:gd name="connsiteY7" fmla="*/ 318415 h 720896"/>
              <a:gd name="connsiteX8" fmla="*/ 214553 w 932042"/>
              <a:gd name="connsiteY8" fmla="*/ 660409 h 720896"/>
              <a:gd name="connsiteX9" fmla="*/ 238078 w 932042"/>
              <a:gd name="connsiteY9" fmla="*/ 720896 h 720896"/>
              <a:gd name="connsiteX0" fmla="*/ 294564 w 988528"/>
              <a:gd name="connsiteY0" fmla="*/ 721257 h 721257"/>
              <a:gd name="connsiteX1" fmla="*/ 380960 w 988528"/>
              <a:gd name="connsiteY1" fmla="*/ 685074 h 721257"/>
              <a:gd name="connsiteX2" fmla="*/ 637079 w 988528"/>
              <a:gd name="connsiteY2" fmla="*/ 648316 h 721257"/>
              <a:gd name="connsiteX3" fmla="*/ 907315 w 988528"/>
              <a:gd name="connsiteY3" fmla="*/ 489883 h 721257"/>
              <a:gd name="connsiteX4" fmla="*/ 981810 w 988528"/>
              <a:gd name="connsiteY4" fmla="*/ 284149 h 721257"/>
              <a:gd name="connsiteX5" fmla="*/ 767476 w 988528"/>
              <a:gd name="connsiteY5" fmla="*/ 6604 h 721257"/>
              <a:gd name="connsiteX6" fmla="*/ 282677 w 988528"/>
              <a:gd name="connsiteY6" fmla="*/ 109125 h 721257"/>
              <a:gd name="connsiteX7" fmla="*/ 14036 w 988528"/>
              <a:gd name="connsiteY7" fmla="*/ 355779 h 721257"/>
              <a:gd name="connsiteX8" fmla="*/ 271039 w 988528"/>
              <a:gd name="connsiteY8" fmla="*/ 660770 h 721257"/>
              <a:gd name="connsiteX9" fmla="*/ 294564 w 988528"/>
              <a:gd name="connsiteY9" fmla="*/ 721257 h 721257"/>
              <a:gd name="connsiteX0" fmla="*/ 308360 w 1002324"/>
              <a:gd name="connsiteY0" fmla="*/ 721378 h 721378"/>
              <a:gd name="connsiteX1" fmla="*/ 394756 w 1002324"/>
              <a:gd name="connsiteY1" fmla="*/ 685195 h 721378"/>
              <a:gd name="connsiteX2" fmla="*/ 650875 w 1002324"/>
              <a:gd name="connsiteY2" fmla="*/ 648437 h 721378"/>
              <a:gd name="connsiteX3" fmla="*/ 921111 w 1002324"/>
              <a:gd name="connsiteY3" fmla="*/ 490004 h 721378"/>
              <a:gd name="connsiteX4" fmla="*/ 995606 w 1002324"/>
              <a:gd name="connsiteY4" fmla="*/ 284270 h 721378"/>
              <a:gd name="connsiteX5" fmla="*/ 781272 w 1002324"/>
              <a:gd name="connsiteY5" fmla="*/ 6725 h 721378"/>
              <a:gd name="connsiteX6" fmla="*/ 296473 w 1002324"/>
              <a:gd name="connsiteY6" fmla="*/ 109246 h 721378"/>
              <a:gd name="connsiteX7" fmla="*/ 12734 w 1002324"/>
              <a:gd name="connsiteY7" fmla="*/ 367519 h 721378"/>
              <a:gd name="connsiteX8" fmla="*/ 284835 w 1002324"/>
              <a:gd name="connsiteY8" fmla="*/ 660891 h 721378"/>
              <a:gd name="connsiteX9" fmla="*/ 308360 w 1002324"/>
              <a:gd name="connsiteY9" fmla="*/ 721378 h 721378"/>
              <a:gd name="connsiteX0" fmla="*/ 308360 w 1001714"/>
              <a:gd name="connsiteY0" fmla="*/ 721378 h 721378"/>
              <a:gd name="connsiteX1" fmla="*/ 394756 w 1001714"/>
              <a:gd name="connsiteY1" fmla="*/ 685195 h 721378"/>
              <a:gd name="connsiteX2" fmla="*/ 650875 w 1001714"/>
              <a:gd name="connsiteY2" fmla="*/ 648437 h 721378"/>
              <a:gd name="connsiteX3" fmla="*/ 917242 w 1001714"/>
              <a:gd name="connsiteY3" fmla="*/ 475683 h 721378"/>
              <a:gd name="connsiteX4" fmla="*/ 995606 w 1001714"/>
              <a:gd name="connsiteY4" fmla="*/ 284270 h 721378"/>
              <a:gd name="connsiteX5" fmla="*/ 781272 w 1001714"/>
              <a:gd name="connsiteY5" fmla="*/ 6725 h 721378"/>
              <a:gd name="connsiteX6" fmla="*/ 296473 w 1001714"/>
              <a:gd name="connsiteY6" fmla="*/ 109246 h 721378"/>
              <a:gd name="connsiteX7" fmla="*/ 12734 w 1001714"/>
              <a:gd name="connsiteY7" fmla="*/ 367519 h 721378"/>
              <a:gd name="connsiteX8" fmla="*/ 284835 w 1001714"/>
              <a:gd name="connsiteY8" fmla="*/ 660891 h 721378"/>
              <a:gd name="connsiteX9" fmla="*/ 308360 w 1001714"/>
              <a:gd name="connsiteY9" fmla="*/ 721378 h 721378"/>
              <a:gd name="connsiteX0" fmla="*/ 308360 w 1001852"/>
              <a:gd name="connsiteY0" fmla="*/ 721378 h 721378"/>
              <a:gd name="connsiteX1" fmla="*/ 394756 w 1001852"/>
              <a:gd name="connsiteY1" fmla="*/ 685195 h 721378"/>
              <a:gd name="connsiteX2" fmla="*/ 641147 w 1001852"/>
              <a:gd name="connsiteY2" fmla="*/ 639079 h 721378"/>
              <a:gd name="connsiteX3" fmla="*/ 917242 w 1001852"/>
              <a:gd name="connsiteY3" fmla="*/ 475683 h 721378"/>
              <a:gd name="connsiteX4" fmla="*/ 995606 w 1001852"/>
              <a:gd name="connsiteY4" fmla="*/ 284270 h 721378"/>
              <a:gd name="connsiteX5" fmla="*/ 781272 w 1001852"/>
              <a:gd name="connsiteY5" fmla="*/ 6725 h 721378"/>
              <a:gd name="connsiteX6" fmla="*/ 296473 w 1001852"/>
              <a:gd name="connsiteY6" fmla="*/ 109246 h 721378"/>
              <a:gd name="connsiteX7" fmla="*/ 12734 w 1001852"/>
              <a:gd name="connsiteY7" fmla="*/ 367519 h 721378"/>
              <a:gd name="connsiteX8" fmla="*/ 284835 w 1001852"/>
              <a:gd name="connsiteY8" fmla="*/ 660891 h 721378"/>
              <a:gd name="connsiteX9" fmla="*/ 308360 w 1001852"/>
              <a:gd name="connsiteY9" fmla="*/ 721378 h 721378"/>
              <a:gd name="connsiteX0" fmla="*/ 308360 w 1001852"/>
              <a:gd name="connsiteY0" fmla="*/ 719754 h 719754"/>
              <a:gd name="connsiteX1" fmla="*/ 394756 w 1001852"/>
              <a:gd name="connsiteY1" fmla="*/ 683571 h 719754"/>
              <a:gd name="connsiteX2" fmla="*/ 641147 w 1001852"/>
              <a:gd name="connsiteY2" fmla="*/ 637455 h 719754"/>
              <a:gd name="connsiteX3" fmla="*/ 917242 w 1001852"/>
              <a:gd name="connsiteY3" fmla="*/ 474059 h 719754"/>
              <a:gd name="connsiteX4" fmla="*/ 995606 w 1001852"/>
              <a:gd name="connsiteY4" fmla="*/ 282646 h 719754"/>
              <a:gd name="connsiteX5" fmla="*/ 781272 w 1001852"/>
              <a:gd name="connsiteY5" fmla="*/ 5101 h 719754"/>
              <a:gd name="connsiteX6" fmla="*/ 311517 w 1001852"/>
              <a:gd name="connsiteY6" fmla="*/ 122448 h 719754"/>
              <a:gd name="connsiteX7" fmla="*/ 12734 w 1001852"/>
              <a:gd name="connsiteY7" fmla="*/ 365895 h 719754"/>
              <a:gd name="connsiteX8" fmla="*/ 284835 w 1001852"/>
              <a:gd name="connsiteY8" fmla="*/ 659267 h 719754"/>
              <a:gd name="connsiteX9" fmla="*/ 308360 w 1001852"/>
              <a:gd name="connsiteY9" fmla="*/ 719754 h 719754"/>
              <a:gd name="connsiteX0" fmla="*/ 304337 w 997829"/>
              <a:gd name="connsiteY0" fmla="*/ 719754 h 719754"/>
              <a:gd name="connsiteX1" fmla="*/ 390733 w 997829"/>
              <a:gd name="connsiteY1" fmla="*/ 683571 h 719754"/>
              <a:gd name="connsiteX2" fmla="*/ 637124 w 997829"/>
              <a:gd name="connsiteY2" fmla="*/ 637455 h 719754"/>
              <a:gd name="connsiteX3" fmla="*/ 913219 w 997829"/>
              <a:gd name="connsiteY3" fmla="*/ 474059 h 719754"/>
              <a:gd name="connsiteX4" fmla="*/ 991583 w 997829"/>
              <a:gd name="connsiteY4" fmla="*/ 282646 h 719754"/>
              <a:gd name="connsiteX5" fmla="*/ 777249 w 997829"/>
              <a:gd name="connsiteY5" fmla="*/ 5101 h 719754"/>
              <a:gd name="connsiteX6" fmla="*/ 307494 w 997829"/>
              <a:gd name="connsiteY6" fmla="*/ 122448 h 719754"/>
              <a:gd name="connsiteX7" fmla="*/ 8711 w 997829"/>
              <a:gd name="connsiteY7" fmla="*/ 365895 h 719754"/>
              <a:gd name="connsiteX8" fmla="*/ 280812 w 997829"/>
              <a:gd name="connsiteY8" fmla="*/ 659267 h 719754"/>
              <a:gd name="connsiteX9" fmla="*/ 304337 w 997829"/>
              <a:gd name="connsiteY9" fmla="*/ 719754 h 719754"/>
              <a:gd name="connsiteX0" fmla="*/ 304337 w 1000140"/>
              <a:gd name="connsiteY0" fmla="*/ 719754 h 719754"/>
              <a:gd name="connsiteX1" fmla="*/ 390733 w 1000140"/>
              <a:gd name="connsiteY1" fmla="*/ 683571 h 719754"/>
              <a:gd name="connsiteX2" fmla="*/ 637124 w 1000140"/>
              <a:gd name="connsiteY2" fmla="*/ 637455 h 719754"/>
              <a:gd name="connsiteX3" fmla="*/ 926023 w 1000140"/>
              <a:gd name="connsiteY3" fmla="*/ 465382 h 719754"/>
              <a:gd name="connsiteX4" fmla="*/ 991583 w 1000140"/>
              <a:gd name="connsiteY4" fmla="*/ 282646 h 719754"/>
              <a:gd name="connsiteX5" fmla="*/ 777249 w 1000140"/>
              <a:gd name="connsiteY5" fmla="*/ 5101 h 719754"/>
              <a:gd name="connsiteX6" fmla="*/ 307494 w 1000140"/>
              <a:gd name="connsiteY6" fmla="*/ 122448 h 719754"/>
              <a:gd name="connsiteX7" fmla="*/ 8711 w 1000140"/>
              <a:gd name="connsiteY7" fmla="*/ 365895 h 719754"/>
              <a:gd name="connsiteX8" fmla="*/ 280812 w 1000140"/>
              <a:gd name="connsiteY8" fmla="*/ 659267 h 719754"/>
              <a:gd name="connsiteX9" fmla="*/ 304337 w 1000140"/>
              <a:gd name="connsiteY9" fmla="*/ 719754 h 719754"/>
              <a:gd name="connsiteX0" fmla="*/ 304337 w 1000232"/>
              <a:gd name="connsiteY0" fmla="*/ 719754 h 719754"/>
              <a:gd name="connsiteX1" fmla="*/ 390733 w 1000232"/>
              <a:gd name="connsiteY1" fmla="*/ 683571 h 719754"/>
              <a:gd name="connsiteX2" fmla="*/ 632822 w 1000232"/>
              <a:gd name="connsiteY2" fmla="*/ 627487 h 719754"/>
              <a:gd name="connsiteX3" fmla="*/ 926023 w 1000232"/>
              <a:gd name="connsiteY3" fmla="*/ 465382 h 719754"/>
              <a:gd name="connsiteX4" fmla="*/ 991583 w 1000232"/>
              <a:gd name="connsiteY4" fmla="*/ 282646 h 719754"/>
              <a:gd name="connsiteX5" fmla="*/ 777249 w 1000232"/>
              <a:gd name="connsiteY5" fmla="*/ 5101 h 719754"/>
              <a:gd name="connsiteX6" fmla="*/ 307494 w 1000232"/>
              <a:gd name="connsiteY6" fmla="*/ 122448 h 719754"/>
              <a:gd name="connsiteX7" fmla="*/ 8711 w 1000232"/>
              <a:gd name="connsiteY7" fmla="*/ 365895 h 719754"/>
              <a:gd name="connsiteX8" fmla="*/ 280812 w 1000232"/>
              <a:gd name="connsiteY8" fmla="*/ 659267 h 719754"/>
              <a:gd name="connsiteX9" fmla="*/ 304337 w 1000232"/>
              <a:gd name="connsiteY9" fmla="*/ 719754 h 719754"/>
              <a:gd name="connsiteX0" fmla="*/ 304337 w 1000232"/>
              <a:gd name="connsiteY0" fmla="*/ 719754 h 719754"/>
              <a:gd name="connsiteX1" fmla="*/ 399952 w 1000232"/>
              <a:gd name="connsiteY1" fmla="*/ 666587 h 719754"/>
              <a:gd name="connsiteX2" fmla="*/ 632822 w 1000232"/>
              <a:gd name="connsiteY2" fmla="*/ 627487 h 719754"/>
              <a:gd name="connsiteX3" fmla="*/ 926023 w 1000232"/>
              <a:gd name="connsiteY3" fmla="*/ 465382 h 719754"/>
              <a:gd name="connsiteX4" fmla="*/ 991583 w 1000232"/>
              <a:gd name="connsiteY4" fmla="*/ 282646 h 719754"/>
              <a:gd name="connsiteX5" fmla="*/ 777249 w 1000232"/>
              <a:gd name="connsiteY5" fmla="*/ 5101 h 719754"/>
              <a:gd name="connsiteX6" fmla="*/ 307494 w 1000232"/>
              <a:gd name="connsiteY6" fmla="*/ 122448 h 719754"/>
              <a:gd name="connsiteX7" fmla="*/ 8711 w 1000232"/>
              <a:gd name="connsiteY7" fmla="*/ 365895 h 719754"/>
              <a:gd name="connsiteX8" fmla="*/ 280812 w 1000232"/>
              <a:gd name="connsiteY8" fmla="*/ 659267 h 719754"/>
              <a:gd name="connsiteX9" fmla="*/ 304337 w 1000232"/>
              <a:gd name="connsiteY9" fmla="*/ 719754 h 719754"/>
              <a:gd name="connsiteX0" fmla="*/ 304337 w 991570"/>
              <a:gd name="connsiteY0" fmla="*/ 718638 h 718638"/>
              <a:gd name="connsiteX1" fmla="*/ 399952 w 991570"/>
              <a:gd name="connsiteY1" fmla="*/ 665471 h 718638"/>
              <a:gd name="connsiteX2" fmla="*/ 632822 w 991570"/>
              <a:gd name="connsiteY2" fmla="*/ 626371 h 718638"/>
              <a:gd name="connsiteX3" fmla="*/ 926023 w 991570"/>
              <a:gd name="connsiteY3" fmla="*/ 464266 h 718638"/>
              <a:gd name="connsiteX4" fmla="*/ 981545 w 991570"/>
              <a:gd name="connsiteY4" fmla="*/ 258272 h 718638"/>
              <a:gd name="connsiteX5" fmla="*/ 777249 w 991570"/>
              <a:gd name="connsiteY5" fmla="*/ 3985 h 718638"/>
              <a:gd name="connsiteX6" fmla="*/ 307494 w 991570"/>
              <a:gd name="connsiteY6" fmla="*/ 121332 h 718638"/>
              <a:gd name="connsiteX7" fmla="*/ 8711 w 991570"/>
              <a:gd name="connsiteY7" fmla="*/ 364779 h 718638"/>
              <a:gd name="connsiteX8" fmla="*/ 280812 w 991570"/>
              <a:gd name="connsiteY8" fmla="*/ 658151 h 718638"/>
              <a:gd name="connsiteX9" fmla="*/ 304337 w 991570"/>
              <a:gd name="connsiteY9" fmla="*/ 718638 h 718638"/>
              <a:gd name="connsiteX0" fmla="*/ 304337 w 992211"/>
              <a:gd name="connsiteY0" fmla="*/ 718638 h 718638"/>
              <a:gd name="connsiteX1" fmla="*/ 399952 w 992211"/>
              <a:gd name="connsiteY1" fmla="*/ 665471 h 718638"/>
              <a:gd name="connsiteX2" fmla="*/ 632822 w 992211"/>
              <a:gd name="connsiteY2" fmla="*/ 626371 h 718638"/>
              <a:gd name="connsiteX3" fmla="*/ 928468 w 992211"/>
              <a:gd name="connsiteY3" fmla="*/ 445968 h 718638"/>
              <a:gd name="connsiteX4" fmla="*/ 981545 w 992211"/>
              <a:gd name="connsiteY4" fmla="*/ 258272 h 718638"/>
              <a:gd name="connsiteX5" fmla="*/ 777249 w 992211"/>
              <a:gd name="connsiteY5" fmla="*/ 3985 h 718638"/>
              <a:gd name="connsiteX6" fmla="*/ 307494 w 992211"/>
              <a:gd name="connsiteY6" fmla="*/ 121332 h 718638"/>
              <a:gd name="connsiteX7" fmla="*/ 8711 w 992211"/>
              <a:gd name="connsiteY7" fmla="*/ 364779 h 718638"/>
              <a:gd name="connsiteX8" fmla="*/ 280812 w 992211"/>
              <a:gd name="connsiteY8" fmla="*/ 658151 h 718638"/>
              <a:gd name="connsiteX9" fmla="*/ 304337 w 992211"/>
              <a:gd name="connsiteY9" fmla="*/ 718638 h 718638"/>
              <a:gd name="connsiteX0" fmla="*/ 304337 w 993655"/>
              <a:gd name="connsiteY0" fmla="*/ 717746 h 717746"/>
              <a:gd name="connsiteX1" fmla="*/ 399952 w 993655"/>
              <a:gd name="connsiteY1" fmla="*/ 664579 h 717746"/>
              <a:gd name="connsiteX2" fmla="*/ 632822 w 993655"/>
              <a:gd name="connsiteY2" fmla="*/ 625479 h 717746"/>
              <a:gd name="connsiteX3" fmla="*/ 928468 w 993655"/>
              <a:gd name="connsiteY3" fmla="*/ 445076 h 717746"/>
              <a:gd name="connsiteX4" fmla="*/ 983273 w 993655"/>
              <a:gd name="connsiteY4" fmla="*/ 237421 h 717746"/>
              <a:gd name="connsiteX5" fmla="*/ 777249 w 993655"/>
              <a:gd name="connsiteY5" fmla="*/ 3093 h 717746"/>
              <a:gd name="connsiteX6" fmla="*/ 307494 w 993655"/>
              <a:gd name="connsiteY6" fmla="*/ 120440 h 717746"/>
              <a:gd name="connsiteX7" fmla="*/ 8711 w 993655"/>
              <a:gd name="connsiteY7" fmla="*/ 363887 h 717746"/>
              <a:gd name="connsiteX8" fmla="*/ 280812 w 993655"/>
              <a:gd name="connsiteY8" fmla="*/ 657259 h 717746"/>
              <a:gd name="connsiteX9" fmla="*/ 304337 w 993655"/>
              <a:gd name="connsiteY9" fmla="*/ 717746 h 717746"/>
              <a:gd name="connsiteX0" fmla="*/ 304337 w 991662"/>
              <a:gd name="connsiteY0" fmla="*/ 717746 h 717746"/>
              <a:gd name="connsiteX1" fmla="*/ 399952 w 991662"/>
              <a:gd name="connsiteY1" fmla="*/ 664579 h 717746"/>
              <a:gd name="connsiteX2" fmla="*/ 632822 w 991662"/>
              <a:gd name="connsiteY2" fmla="*/ 625479 h 717746"/>
              <a:gd name="connsiteX3" fmla="*/ 928468 w 991662"/>
              <a:gd name="connsiteY3" fmla="*/ 445076 h 717746"/>
              <a:gd name="connsiteX4" fmla="*/ 983273 w 991662"/>
              <a:gd name="connsiteY4" fmla="*/ 237421 h 717746"/>
              <a:gd name="connsiteX5" fmla="*/ 777249 w 991662"/>
              <a:gd name="connsiteY5" fmla="*/ 3093 h 717746"/>
              <a:gd name="connsiteX6" fmla="*/ 307494 w 991662"/>
              <a:gd name="connsiteY6" fmla="*/ 120440 h 717746"/>
              <a:gd name="connsiteX7" fmla="*/ 8711 w 991662"/>
              <a:gd name="connsiteY7" fmla="*/ 363887 h 717746"/>
              <a:gd name="connsiteX8" fmla="*/ 280812 w 991662"/>
              <a:gd name="connsiteY8" fmla="*/ 657259 h 717746"/>
              <a:gd name="connsiteX9" fmla="*/ 304337 w 991662"/>
              <a:gd name="connsiteY9" fmla="*/ 717746 h 717746"/>
              <a:gd name="connsiteX0" fmla="*/ 304337 w 989471"/>
              <a:gd name="connsiteY0" fmla="*/ 717746 h 717746"/>
              <a:gd name="connsiteX1" fmla="*/ 399952 w 989471"/>
              <a:gd name="connsiteY1" fmla="*/ 664579 h 717746"/>
              <a:gd name="connsiteX2" fmla="*/ 632822 w 989471"/>
              <a:gd name="connsiteY2" fmla="*/ 625479 h 717746"/>
              <a:gd name="connsiteX3" fmla="*/ 916010 w 989471"/>
              <a:gd name="connsiteY3" fmla="*/ 449761 h 717746"/>
              <a:gd name="connsiteX4" fmla="*/ 983273 w 989471"/>
              <a:gd name="connsiteY4" fmla="*/ 237421 h 717746"/>
              <a:gd name="connsiteX5" fmla="*/ 777249 w 989471"/>
              <a:gd name="connsiteY5" fmla="*/ 3093 h 717746"/>
              <a:gd name="connsiteX6" fmla="*/ 307494 w 989471"/>
              <a:gd name="connsiteY6" fmla="*/ 120440 h 717746"/>
              <a:gd name="connsiteX7" fmla="*/ 8711 w 989471"/>
              <a:gd name="connsiteY7" fmla="*/ 363887 h 717746"/>
              <a:gd name="connsiteX8" fmla="*/ 280812 w 989471"/>
              <a:gd name="connsiteY8" fmla="*/ 657259 h 717746"/>
              <a:gd name="connsiteX9" fmla="*/ 304337 w 989471"/>
              <a:gd name="connsiteY9" fmla="*/ 717746 h 717746"/>
              <a:gd name="connsiteX0" fmla="*/ 304337 w 989471"/>
              <a:gd name="connsiteY0" fmla="*/ 716680 h 716680"/>
              <a:gd name="connsiteX1" fmla="*/ 399952 w 989471"/>
              <a:gd name="connsiteY1" fmla="*/ 663513 h 716680"/>
              <a:gd name="connsiteX2" fmla="*/ 632822 w 989471"/>
              <a:gd name="connsiteY2" fmla="*/ 624413 h 716680"/>
              <a:gd name="connsiteX3" fmla="*/ 916010 w 989471"/>
              <a:gd name="connsiteY3" fmla="*/ 448695 h 716680"/>
              <a:gd name="connsiteX4" fmla="*/ 983273 w 989471"/>
              <a:gd name="connsiteY4" fmla="*/ 236355 h 716680"/>
              <a:gd name="connsiteX5" fmla="*/ 777249 w 989471"/>
              <a:gd name="connsiteY5" fmla="*/ 2027 h 716680"/>
              <a:gd name="connsiteX6" fmla="*/ 314664 w 989471"/>
              <a:gd name="connsiteY6" fmla="*/ 135987 h 716680"/>
              <a:gd name="connsiteX7" fmla="*/ 8711 w 989471"/>
              <a:gd name="connsiteY7" fmla="*/ 362821 h 716680"/>
              <a:gd name="connsiteX8" fmla="*/ 280812 w 989471"/>
              <a:gd name="connsiteY8" fmla="*/ 656193 h 716680"/>
              <a:gd name="connsiteX9" fmla="*/ 304337 w 989471"/>
              <a:gd name="connsiteY9" fmla="*/ 716680 h 716680"/>
              <a:gd name="connsiteX0" fmla="*/ 292743 w 977877"/>
              <a:gd name="connsiteY0" fmla="*/ 716666 h 716666"/>
              <a:gd name="connsiteX1" fmla="*/ 388358 w 977877"/>
              <a:gd name="connsiteY1" fmla="*/ 663499 h 716666"/>
              <a:gd name="connsiteX2" fmla="*/ 621228 w 977877"/>
              <a:gd name="connsiteY2" fmla="*/ 624399 h 716666"/>
              <a:gd name="connsiteX3" fmla="*/ 904416 w 977877"/>
              <a:gd name="connsiteY3" fmla="*/ 448681 h 716666"/>
              <a:gd name="connsiteX4" fmla="*/ 971679 w 977877"/>
              <a:gd name="connsiteY4" fmla="*/ 236341 h 716666"/>
              <a:gd name="connsiteX5" fmla="*/ 765655 w 977877"/>
              <a:gd name="connsiteY5" fmla="*/ 2013 h 716666"/>
              <a:gd name="connsiteX6" fmla="*/ 303070 w 977877"/>
              <a:gd name="connsiteY6" fmla="*/ 135973 h 716666"/>
              <a:gd name="connsiteX7" fmla="*/ 9575 w 977877"/>
              <a:gd name="connsiteY7" fmla="*/ 358122 h 716666"/>
              <a:gd name="connsiteX8" fmla="*/ 269218 w 977877"/>
              <a:gd name="connsiteY8" fmla="*/ 656179 h 716666"/>
              <a:gd name="connsiteX9" fmla="*/ 292743 w 977877"/>
              <a:gd name="connsiteY9" fmla="*/ 716666 h 716666"/>
              <a:gd name="connsiteX0" fmla="*/ 292743 w 977482"/>
              <a:gd name="connsiteY0" fmla="*/ 701983 h 701983"/>
              <a:gd name="connsiteX1" fmla="*/ 388358 w 977482"/>
              <a:gd name="connsiteY1" fmla="*/ 648816 h 701983"/>
              <a:gd name="connsiteX2" fmla="*/ 621228 w 977482"/>
              <a:gd name="connsiteY2" fmla="*/ 609716 h 701983"/>
              <a:gd name="connsiteX3" fmla="*/ 904416 w 977482"/>
              <a:gd name="connsiteY3" fmla="*/ 433998 h 701983"/>
              <a:gd name="connsiteX4" fmla="*/ 971679 w 977482"/>
              <a:gd name="connsiteY4" fmla="*/ 221658 h 701983"/>
              <a:gd name="connsiteX5" fmla="*/ 772108 w 977482"/>
              <a:gd name="connsiteY5" fmla="*/ 2282 h 701983"/>
              <a:gd name="connsiteX6" fmla="*/ 303070 w 977482"/>
              <a:gd name="connsiteY6" fmla="*/ 121290 h 701983"/>
              <a:gd name="connsiteX7" fmla="*/ 9575 w 977482"/>
              <a:gd name="connsiteY7" fmla="*/ 343439 h 701983"/>
              <a:gd name="connsiteX8" fmla="*/ 269218 w 977482"/>
              <a:gd name="connsiteY8" fmla="*/ 641496 h 701983"/>
              <a:gd name="connsiteX9" fmla="*/ 292743 w 977482"/>
              <a:gd name="connsiteY9" fmla="*/ 701983 h 70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482" h="701983">
                <a:moveTo>
                  <a:pt x="292743" y="701983"/>
                </a:moveTo>
                <a:cubicBezTo>
                  <a:pt x="301279" y="701218"/>
                  <a:pt x="333611" y="664194"/>
                  <a:pt x="388358" y="648816"/>
                </a:cubicBezTo>
                <a:cubicBezTo>
                  <a:pt x="443105" y="633438"/>
                  <a:pt x="535218" y="645519"/>
                  <a:pt x="621228" y="609716"/>
                </a:cubicBezTo>
                <a:cubicBezTo>
                  <a:pt x="707238" y="573913"/>
                  <a:pt x="859874" y="487666"/>
                  <a:pt x="904416" y="433998"/>
                </a:cubicBezTo>
                <a:cubicBezTo>
                  <a:pt x="948958" y="380330"/>
                  <a:pt x="993730" y="293611"/>
                  <a:pt x="971679" y="221658"/>
                </a:cubicBezTo>
                <a:cubicBezTo>
                  <a:pt x="949628" y="149705"/>
                  <a:pt x="883543" y="19010"/>
                  <a:pt x="772108" y="2282"/>
                </a:cubicBezTo>
                <a:cubicBezTo>
                  <a:pt x="660673" y="-14446"/>
                  <a:pt x="430159" y="64431"/>
                  <a:pt x="303070" y="121290"/>
                </a:cubicBezTo>
                <a:cubicBezTo>
                  <a:pt x="175981" y="178149"/>
                  <a:pt x="40905" y="246665"/>
                  <a:pt x="9575" y="343439"/>
                </a:cubicBezTo>
                <a:cubicBezTo>
                  <a:pt x="-27955" y="470442"/>
                  <a:pt x="42058" y="599498"/>
                  <a:pt x="269218" y="641496"/>
                </a:cubicBezTo>
                <a:cubicBezTo>
                  <a:pt x="296989" y="654954"/>
                  <a:pt x="292743" y="701983"/>
                  <a:pt x="292743" y="70198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A60A973B-43BC-4F00-A023-270A987AD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19754" flipH="1" flipV="1">
            <a:off x="690387" y="2370218"/>
            <a:ext cx="5625334" cy="4491543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59010"/>
              <a:gd name="connsiteY0" fmla="*/ 725435 h 725435"/>
              <a:gd name="connsiteX1" fmla="*/ 408106 w 959010"/>
              <a:gd name="connsiteY1" fmla="*/ 662779 h 725435"/>
              <a:gd name="connsiteX2" fmla="*/ 805685 w 959010"/>
              <a:gd name="connsiteY2" fmla="*/ 523410 h 725435"/>
              <a:gd name="connsiteX3" fmla="*/ 954560 w 959010"/>
              <a:gd name="connsiteY3" fmla="*/ 257282 h 725435"/>
              <a:gd name="connsiteX4" fmla="*/ 674525 w 959010"/>
              <a:gd name="connsiteY4" fmla="*/ 5631 h 725435"/>
              <a:gd name="connsiteX5" fmla="*/ 15300 w 959010"/>
              <a:gd name="connsiteY5" fmla="*/ 246614 h 725435"/>
              <a:gd name="connsiteX6" fmla="*/ 217325 w 959010"/>
              <a:gd name="connsiteY6" fmla="*/ 650664 h 725435"/>
              <a:gd name="connsiteX7" fmla="*/ 284667 w 959010"/>
              <a:gd name="connsiteY7" fmla="*/ 725435 h 725435"/>
              <a:gd name="connsiteX0" fmla="*/ 284667 w 967667"/>
              <a:gd name="connsiteY0" fmla="*/ 725435 h 725435"/>
              <a:gd name="connsiteX1" fmla="*/ 408106 w 967667"/>
              <a:gd name="connsiteY1" fmla="*/ 662779 h 725435"/>
              <a:gd name="connsiteX2" fmla="*/ 868683 w 967667"/>
              <a:gd name="connsiteY2" fmla="*/ 556279 h 725435"/>
              <a:gd name="connsiteX3" fmla="*/ 954560 w 967667"/>
              <a:gd name="connsiteY3" fmla="*/ 257282 h 725435"/>
              <a:gd name="connsiteX4" fmla="*/ 674525 w 967667"/>
              <a:gd name="connsiteY4" fmla="*/ 5631 h 725435"/>
              <a:gd name="connsiteX5" fmla="*/ 15300 w 967667"/>
              <a:gd name="connsiteY5" fmla="*/ 246614 h 725435"/>
              <a:gd name="connsiteX6" fmla="*/ 217325 w 967667"/>
              <a:gd name="connsiteY6" fmla="*/ 650664 h 725435"/>
              <a:gd name="connsiteX7" fmla="*/ 284667 w 967667"/>
              <a:gd name="connsiteY7" fmla="*/ 725435 h 725435"/>
              <a:gd name="connsiteX0" fmla="*/ 284667 w 966979"/>
              <a:gd name="connsiteY0" fmla="*/ 685615 h 685615"/>
              <a:gd name="connsiteX1" fmla="*/ 408106 w 966979"/>
              <a:gd name="connsiteY1" fmla="*/ 622959 h 685615"/>
              <a:gd name="connsiteX2" fmla="*/ 868683 w 966979"/>
              <a:gd name="connsiteY2" fmla="*/ 516459 h 685615"/>
              <a:gd name="connsiteX3" fmla="*/ 954560 w 966979"/>
              <a:gd name="connsiteY3" fmla="*/ 217462 h 685615"/>
              <a:gd name="connsiteX4" fmla="*/ 684112 w 966979"/>
              <a:gd name="connsiteY4" fmla="*/ 9636 h 685615"/>
              <a:gd name="connsiteX5" fmla="*/ 15300 w 966979"/>
              <a:gd name="connsiteY5" fmla="*/ 206794 h 685615"/>
              <a:gd name="connsiteX6" fmla="*/ 217325 w 966979"/>
              <a:gd name="connsiteY6" fmla="*/ 610844 h 685615"/>
              <a:gd name="connsiteX7" fmla="*/ 284667 w 966979"/>
              <a:gd name="connsiteY7" fmla="*/ 685615 h 685615"/>
              <a:gd name="connsiteX0" fmla="*/ 283787 w 966099"/>
              <a:gd name="connsiteY0" fmla="*/ 685615 h 685615"/>
              <a:gd name="connsiteX1" fmla="*/ 407226 w 966099"/>
              <a:gd name="connsiteY1" fmla="*/ 622959 h 685615"/>
              <a:gd name="connsiteX2" fmla="*/ 867803 w 966099"/>
              <a:gd name="connsiteY2" fmla="*/ 516459 h 685615"/>
              <a:gd name="connsiteX3" fmla="*/ 953680 w 966099"/>
              <a:gd name="connsiteY3" fmla="*/ 217462 h 685615"/>
              <a:gd name="connsiteX4" fmla="*/ 683232 w 966099"/>
              <a:gd name="connsiteY4" fmla="*/ 9636 h 685615"/>
              <a:gd name="connsiteX5" fmla="*/ 14420 w 966099"/>
              <a:gd name="connsiteY5" fmla="*/ 206794 h 685615"/>
              <a:gd name="connsiteX6" fmla="*/ 221923 w 966099"/>
              <a:gd name="connsiteY6" fmla="*/ 610844 h 685615"/>
              <a:gd name="connsiteX7" fmla="*/ 283787 w 966099"/>
              <a:gd name="connsiteY7" fmla="*/ 685615 h 685615"/>
              <a:gd name="connsiteX0" fmla="*/ 282418 w 966099"/>
              <a:gd name="connsiteY0" fmla="*/ 671920 h 671920"/>
              <a:gd name="connsiteX1" fmla="*/ 407226 w 966099"/>
              <a:gd name="connsiteY1" fmla="*/ 622959 h 671920"/>
              <a:gd name="connsiteX2" fmla="*/ 867803 w 966099"/>
              <a:gd name="connsiteY2" fmla="*/ 516459 h 671920"/>
              <a:gd name="connsiteX3" fmla="*/ 953680 w 966099"/>
              <a:gd name="connsiteY3" fmla="*/ 217462 h 671920"/>
              <a:gd name="connsiteX4" fmla="*/ 683232 w 966099"/>
              <a:gd name="connsiteY4" fmla="*/ 9636 h 671920"/>
              <a:gd name="connsiteX5" fmla="*/ 14420 w 966099"/>
              <a:gd name="connsiteY5" fmla="*/ 206794 h 671920"/>
              <a:gd name="connsiteX6" fmla="*/ 221923 w 966099"/>
              <a:gd name="connsiteY6" fmla="*/ 610844 h 671920"/>
              <a:gd name="connsiteX7" fmla="*/ 282418 w 966099"/>
              <a:gd name="connsiteY7" fmla="*/ 671920 h 671920"/>
              <a:gd name="connsiteX0" fmla="*/ 282418 w 966099"/>
              <a:gd name="connsiteY0" fmla="*/ 671920 h 672429"/>
              <a:gd name="connsiteX1" fmla="*/ 338878 w 966099"/>
              <a:gd name="connsiteY1" fmla="*/ 639121 h 672429"/>
              <a:gd name="connsiteX2" fmla="*/ 407226 w 966099"/>
              <a:gd name="connsiteY2" fmla="*/ 622959 h 672429"/>
              <a:gd name="connsiteX3" fmla="*/ 867803 w 966099"/>
              <a:gd name="connsiteY3" fmla="*/ 516459 h 672429"/>
              <a:gd name="connsiteX4" fmla="*/ 953680 w 966099"/>
              <a:gd name="connsiteY4" fmla="*/ 217462 h 672429"/>
              <a:gd name="connsiteX5" fmla="*/ 683232 w 966099"/>
              <a:gd name="connsiteY5" fmla="*/ 9636 h 672429"/>
              <a:gd name="connsiteX6" fmla="*/ 14420 w 966099"/>
              <a:gd name="connsiteY6" fmla="*/ 206794 h 672429"/>
              <a:gd name="connsiteX7" fmla="*/ 221923 w 966099"/>
              <a:gd name="connsiteY7" fmla="*/ 610844 h 672429"/>
              <a:gd name="connsiteX8" fmla="*/ 282418 w 966099"/>
              <a:gd name="connsiteY8" fmla="*/ 671920 h 672429"/>
              <a:gd name="connsiteX0" fmla="*/ 282418 w 966099"/>
              <a:gd name="connsiteY0" fmla="*/ 671920 h 672356"/>
              <a:gd name="connsiteX1" fmla="*/ 337508 w 966099"/>
              <a:gd name="connsiteY1" fmla="*/ 633643 h 672356"/>
              <a:gd name="connsiteX2" fmla="*/ 407226 w 966099"/>
              <a:gd name="connsiteY2" fmla="*/ 622959 h 672356"/>
              <a:gd name="connsiteX3" fmla="*/ 867803 w 966099"/>
              <a:gd name="connsiteY3" fmla="*/ 516459 h 672356"/>
              <a:gd name="connsiteX4" fmla="*/ 953680 w 966099"/>
              <a:gd name="connsiteY4" fmla="*/ 217462 h 672356"/>
              <a:gd name="connsiteX5" fmla="*/ 683232 w 966099"/>
              <a:gd name="connsiteY5" fmla="*/ 9636 h 672356"/>
              <a:gd name="connsiteX6" fmla="*/ 14420 w 966099"/>
              <a:gd name="connsiteY6" fmla="*/ 206794 h 672356"/>
              <a:gd name="connsiteX7" fmla="*/ 221923 w 966099"/>
              <a:gd name="connsiteY7" fmla="*/ 610844 h 672356"/>
              <a:gd name="connsiteX8" fmla="*/ 282418 w 966099"/>
              <a:gd name="connsiteY8" fmla="*/ 671920 h 672356"/>
              <a:gd name="connsiteX0" fmla="*/ 282418 w 966099"/>
              <a:gd name="connsiteY0" fmla="*/ 671920 h 671920"/>
              <a:gd name="connsiteX1" fmla="*/ 337508 w 966099"/>
              <a:gd name="connsiteY1" fmla="*/ 633643 h 671920"/>
              <a:gd name="connsiteX2" fmla="*/ 407226 w 966099"/>
              <a:gd name="connsiteY2" fmla="*/ 622959 h 671920"/>
              <a:gd name="connsiteX3" fmla="*/ 867803 w 966099"/>
              <a:gd name="connsiteY3" fmla="*/ 516459 h 671920"/>
              <a:gd name="connsiteX4" fmla="*/ 953680 w 966099"/>
              <a:gd name="connsiteY4" fmla="*/ 217462 h 671920"/>
              <a:gd name="connsiteX5" fmla="*/ 683232 w 966099"/>
              <a:gd name="connsiteY5" fmla="*/ 9636 h 671920"/>
              <a:gd name="connsiteX6" fmla="*/ 14420 w 966099"/>
              <a:gd name="connsiteY6" fmla="*/ 206794 h 671920"/>
              <a:gd name="connsiteX7" fmla="*/ 221923 w 966099"/>
              <a:gd name="connsiteY7" fmla="*/ 610844 h 671920"/>
              <a:gd name="connsiteX8" fmla="*/ 282418 w 966099"/>
              <a:gd name="connsiteY8" fmla="*/ 671920 h 671920"/>
              <a:gd name="connsiteX0" fmla="*/ 282418 w 965409"/>
              <a:gd name="connsiteY0" fmla="*/ 671920 h 671920"/>
              <a:gd name="connsiteX1" fmla="*/ 337508 w 965409"/>
              <a:gd name="connsiteY1" fmla="*/ 633643 h 671920"/>
              <a:gd name="connsiteX2" fmla="*/ 434616 w 965409"/>
              <a:gd name="connsiteY2" fmla="*/ 627068 h 671920"/>
              <a:gd name="connsiteX3" fmla="*/ 867803 w 965409"/>
              <a:gd name="connsiteY3" fmla="*/ 516459 h 671920"/>
              <a:gd name="connsiteX4" fmla="*/ 953680 w 965409"/>
              <a:gd name="connsiteY4" fmla="*/ 217462 h 671920"/>
              <a:gd name="connsiteX5" fmla="*/ 683232 w 965409"/>
              <a:gd name="connsiteY5" fmla="*/ 9636 h 671920"/>
              <a:gd name="connsiteX6" fmla="*/ 14420 w 965409"/>
              <a:gd name="connsiteY6" fmla="*/ 206794 h 671920"/>
              <a:gd name="connsiteX7" fmla="*/ 221923 w 965409"/>
              <a:gd name="connsiteY7" fmla="*/ 610844 h 671920"/>
              <a:gd name="connsiteX8" fmla="*/ 282418 w 965409"/>
              <a:gd name="connsiteY8" fmla="*/ 671920 h 671920"/>
              <a:gd name="connsiteX0" fmla="*/ 282418 w 965409"/>
              <a:gd name="connsiteY0" fmla="*/ 671920 h 671920"/>
              <a:gd name="connsiteX1" fmla="*/ 337508 w 965409"/>
              <a:gd name="connsiteY1" fmla="*/ 633643 h 671920"/>
              <a:gd name="connsiteX2" fmla="*/ 434616 w 965409"/>
              <a:gd name="connsiteY2" fmla="*/ 627068 h 671920"/>
              <a:gd name="connsiteX3" fmla="*/ 867803 w 965409"/>
              <a:gd name="connsiteY3" fmla="*/ 516459 h 671920"/>
              <a:gd name="connsiteX4" fmla="*/ 953680 w 965409"/>
              <a:gd name="connsiteY4" fmla="*/ 217462 h 671920"/>
              <a:gd name="connsiteX5" fmla="*/ 683232 w 965409"/>
              <a:gd name="connsiteY5" fmla="*/ 9636 h 671920"/>
              <a:gd name="connsiteX6" fmla="*/ 14420 w 965409"/>
              <a:gd name="connsiteY6" fmla="*/ 206794 h 671920"/>
              <a:gd name="connsiteX7" fmla="*/ 221923 w 965409"/>
              <a:gd name="connsiteY7" fmla="*/ 610844 h 671920"/>
              <a:gd name="connsiteX8" fmla="*/ 282418 w 965409"/>
              <a:gd name="connsiteY8" fmla="*/ 671920 h 671920"/>
              <a:gd name="connsiteX0" fmla="*/ 282418 w 965409"/>
              <a:gd name="connsiteY0" fmla="*/ 671920 h 671920"/>
              <a:gd name="connsiteX1" fmla="*/ 337508 w 965409"/>
              <a:gd name="connsiteY1" fmla="*/ 633643 h 671920"/>
              <a:gd name="connsiteX2" fmla="*/ 434616 w 965409"/>
              <a:gd name="connsiteY2" fmla="*/ 627068 h 671920"/>
              <a:gd name="connsiteX3" fmla="*/ 867803 w 965409"/>
              <a:gd name="connsiteY3" fmla="*/ 516459 h 671920"/>
              <a:gd name="connsiteX4" fmla="*/ 953680 w 965409"/>
              <a:gd name="connsiteY4" fmla="*/ 217462 h 671920"/>
              <a:gd name="connsiteX5" fmla="*/ 683232 w 965409"/>
              <a:gd name="connsiteY5" fmla="*/ 9636 h 671920"/>
              <a:gd name="connsiteX6" fmla="*/ 14420 w 965409"/>
              <a:gd name="connsiteY6" fmla="*/ 206794 h 671920"/>
              <a:gd name="connsiteX7" fmla="*/ 221923 w 965409"/>
              <a:gd name="connsiteY7" fmla="*/ 610844 h 671920"/>
              <a:gd name="connsiteX8" fmla="*/ 282418 w 965409"/>
              <a:gd name="connsiteY8" fmla="*/ 671920 h 671920"/>
              <a:gd name="connsiteX0" fmla="*/ 282418 w 965343"/>
              <a:gd name="connsiteY0" fmla="*/ 671920 h 671920"/>
              <a:gd name="connsiteX1" fmla="*/ 337508 w 965343"/>
              <a:gd name="connsiteY1" fmla="*/ 633643 h 671920"/>
              <a:gd name="connsiteX2" fmla="*/ 437355 w 965343"/>
              <a:gd name="connsiteY2" fmla="*/ 631177 h 671920"/>
              <a:gd name="connsiteX3" fmla="*/ 867803 w 965343"/>
              <a:gd name="connsiteY3" fmla="*/ 516459 h 671920"/>
              <a:gd name="connsiteX4" fmla="*/ 953680 w 965343"/>
              <a:gd name="connsiteY4" fmla="*/ 217462 h 671920"/>
              <a:gd name="connsiteX5" fmla="*/ 683232 w 965343"/>
              <a:gd name="connsiteY5" fmla="*/ 9636 h 671920"/>
              <a:gd name="connsiteX6" fmla="*/ 14420 w 965343"/>
              <a:gd name="connsiteY6" fmla="*/ 206794 h 671920"/>
              <a:gd name="connsiteX7" fmla="*/ 221923 w 965343"/>
              <a:gd name="connsiteY7" fmla="*/ 610844 h 671920"/>
              <a:gd name="connsiteX8" fmla="*/ 282418 w 965343"/>
              <a:gd name="connsiteY8" fmla="*/ 671920 h 671920"/>
              <a:gd name="connsiteX0" fmla="*/ 282418 w 964893"/>
              <a:gd name="connsiteY0" fmla="*/ 664870 h 664870"/>
              <a:gd name="connsiteX1" fmla="*/ 337508 w 964893"/>
              <a:gd name="connsiteY1" fmla="*/ 626593 h 664870"/>
              <a:gd name="connsiteX2" fmla="*/ 437355 w 964893"/>
              <a:gd name="connsiteY2" fmla="*/ 624127 h 664870"/>
              <a:gd name="connsiteX3" fmla="*/ 867803 w 964893"/>
              <a:gd name="connsiteY3" fmla="*/ 509409 h 664870"/>
              <a:gd name="connsiteX4" fmla="*/ 953680 w 964893"/>
              <a:gd name="connsiteY4" fmla="*/ 210412 h 664870"/>
              <a:gd name="connsiteX5" fmla="*/ 689605 w 964893"/>
              <a:gd name="connsiteY5" fmla="*/ 10843 h 664870"/>
              <a:gd name="connsiteX6" fmla="*/ 14420 w 964893"/>
              <a:gd name="connsiteY6" fmla="*/ 199744 h 664870"/>
              <a:gd name="connsiteX7" fmla="*/ 221923 w 964893"/>
              <a:gd name="connsiteY7" fmla="*/ 603794 h 664870"/>
              <a:gd name="connsiteX8" fmla="*/ 282418 w 964893"/>
              <a:gd name="connsiteY8" fmla="*/ 664870 h 664870"/>
              <a:gd name="connsiteX0" fmla="*/ 288372 w 970847"/>
              <a:gd name="connsiteY0" fmla="*/ 654213 h 654213"/>
              <a:gd name="connsiteX1" fmla="*/ 343462 w 970847"/>
              <a:gd name="connsiteY1" fmla="*/ 615936 h 654213"/>
              <a:gd name="connsiteX2" fmla="*/ 443309 w 970847"/>
              <a:gd name="connsiteY2" fmla="*/ 613470 h 654213"/>
              <a:gd name="connsiteX3" fmla="*/ 873757 w 970847"/>
              <a:gd name="connsiteY3" fmla="*/ 498752 h 654213"/>
              <a:gd name="connsiteX4" fmla="*/ 959634 w 970847"/>
              <a:gd name="connsiteY4" fmla="*/ 199755 h 654213"/>
              <a:gd name="connsiteX5" fmla="*/ 695559 w 970847"/>
              <a:gd name="connsiteY5" fmla="*/ 186 h 654213"/>
              <a:gd name="connsiteX6" fmla="*/ 13395 w 970847"/>
              <a:gd name="connsiteY6" fmla="*/ 233317 h 654213"/>
              <a:gd name="connsiteX7" fmla="*/ 227877 w 970847"/>
              <a:gd name="connsiteY7" fmla="*/ 593137 h 654213"/>
              <a:gd name="connsiteX8" fmla="*/ 288372 w 970847"/>
              <a:gd name="connsiteY8" fmla="*/ 654213 h 654213"/>
              <a:gd name="connsiteX0" fmla="*/ 291425 w 973900"/>
              <a:gd name="connsiteY0" fmla="*/ 654213 h 654213"/>
              <a:gd name="connsiteX1" fmla="*/ 346515 w 973900"/>
              <a:gd name="connsiteY1" fmla="*/ 615936 h 654213"/>
              <a:gd name="connsiteX2" fmla="*/ 446362 w 973900"/>
              <a:gd name="connsiteY2" fmla="*/ 613470 h 654213"/>
              <a:gd name="connsiteX3" fmla="*/ 876810 w 973900"/>
              <a:gd name="connsiteY3" fmla="*/ 498752 h 654213"/>
              <a:gd name="connsiteX4" fmla="*/ 962687 w 973900"/>
              <a:gd name="connsiteY4" fmla="*/ 199755 h 654213"/>
              <a:gd name="connsiteX5" fmla="*/ 698612 w 973900"/>
              <a:gd name="connsiteY5" fmla="*/ 186 h 654213"/>
              <a:gd name="connsiteX6" fmla="*/ 16448 w 973900"/>
              <a:gd name="connsiteY6" fmla="*/ 233317 h 654213"/>
              <a:gd name="connsiteX7" fmla="*/ 230930 w 973900"/>
              <a:gd name="connsiteY7" fmla="*/ 593137 h 654213"/>
              <a:gd name="connsiteX8" fmla="*/ 291425 w 973900"/>
              <a:gd name="connsiteY8" fmla="*/ 654213 h 654213"/>
              <a:gd name="connsiteX0" fmla="*/ 291425 w 973900"/>
              <a:gd name="connsiteY0" fmla="*/ 655114 h 655114"/>
              <a:gd name="connsiteX1" fmla="*/ 346515 w 973900"/>
              <a:gd name="connsiteY1" fmla="*/ 616837 h 655114"/>
              <a:gd name="connsiteX2" fmla="*/ 446362 w 973900"/>
              <a:gd name="connsiteY2" fmla="*/ 614371 h 655114"/>
              <a:gd name="connsiteX3" fmla="*/ 876810 w 973900"/>
              <a:gd name="connsiteY3" fmla="*/ 499653 h 655114"/>
              <a:gd name="connsiteX4" fmla="*/ 962687 w 973900"/>
              <a:gd name="connsiteY4" fmla="*/ 200656 h 655114"/>
              <a:gd name="connsiteX5" fmla="*/ 698612 w 973900"/>
              <a:gd name="connsiteY5" fmla="*/ 1087 h 655114"/>
              <a:gd name="connsiteX6" fmla="*/ 16448 w 973900"/>
              <a:gd name="connsiteY6" fmla="*/ 234218 h 655114"/>
              <a:gd name="connsiteX7" fmla="*/ 230930 w 973900"/>
              <a:gd name="connsiteY7" fmla="*/ 594038 h 655114"/>
              <a:gd name="connsiteX8" fmla="*/ 291425 w 973900"/>
              <a:gd name="connsiteY8" fmla="*/ 655114 h 655114"/>
              <a:gd name="connsiteX0" fmla="*/ 291425 w 975164"/>
              <a:gd name="connsiteY0" fmla="*/ 647870 h 647870"/>
              <a:gd name="connsiteX1" fmla="*/ 346515 w 975164"/>
              <a:gd name="connsiteY1" fmla="*/ 609593 h 647870"/>
              <a:gd name="connsiteX2" fmla="*/ 446362 w 975164"/>
              <a:gd name="connsiteY2" fmla="*/ 607127 h 647870"/>
              <a:gd name="connsiteX3" fmla="*/ 876810 w 975164"/>
              <a:gd name="connsiteY3" fmla="*/ 492409 h 647870"/>
              <a:gd name="connsiteX4" fmla="*/ 962687 w 975164"/>
              <a:gd name="connsiteY4" fmla="*/ 193412 h 647870"/>
              <a:gd name="connsiteX5" fmla="*/ 680730 w 975164"/>
              <a:gd name="connsiteY5" fmla="*/ 1283 h 647870"/>
              <a:gd name="connsiteX6" fmla="*/ 16448 w 975164"/>
              <a:gd name="connsiteY6" fmla="*/ 226974 h 647870"/>
              <a:gd name="connsiteX7" fmla="*/ 230930 w 975164"/>
              <a:gd name="connsiteY7" fmla="*/ 586794 h 647870"/>
              <a:gd name="connsiteX8" fmla="*/ 291425 w 975164"/>
              <a:gd name="connsiteY8" fmla="*/ 647870 h 647870"/>
              <a:gd name="connsiteX0" fmla="*/ 291425 w 975164"/>
              <a:gd name="connsiteY0" fmla="*/ 651964 h 651964"/>
              <a:gd name="connsiteX1" fmla="*/ 346515 w 975164"/>
              <a:gd name="connsiteY1" fmla="*/ 613687 h 651964"/>
              <a:gd name="connsiteX2" fmla="*/ 446362 w 975164"/>
              <a:gd name="connsiteY2" fmla="*/ 611221 h 651964"/>
              <a:gd name="connsiteX3" fmla="*/ 876810 w 975164"/>
              <a:gd name="connsiteY3" fmla="*/ 496503 h 651964"/>
              <a:gd name="connsiteX4" fmla="*/ 962687 w 975164"/>
              <a:gd name="connsiteY4" fmla="*/ 197506 h 651964"/>
              <a:gd name="connsiteX5" fmla="*/ 680730 w 975164"/>
              <a:gd name="connsiteY5" fmla="*/ 5377 h 651964"/>
              <a:gd name="connsiteX6" fmla="*/ 218522 w 975164"/>
              <a:gd name="connsiteY6" fmla="*/ 68738 h 651964"/>
              <a:gd name="connsiteX7" fmla="*/ 16448 w 975164"/>
              <a:gd name="connsiteY7" fmla="*/ 231068 h 651964"/>
              <a:gd name="connsiteX8" fmla="*/ 230930 w 975164"/>
              <a:gd name="connsiteY8" fmla="*/ 590888 h 651964"/>
              <a:gd name="connsiteX9" fmla="*/ 291425 w 975164"/>
              <a:gd name="connsiteY9" fmla="*/ 651964 h 651964"/>
              <a:gd name="connsiteX0" fmla="*/ 291425 w 975164"/>
              <a:gd name="connsiteY0" fmla="*/ 651964 h 651964"/>
              <a:gd name="connsiteX1" fmla="*/ 346515 w 975164"/>
              <a:gd name="connsiteY1" fmla="*/ 613687 h 651964"/>
              <a:gd name="connsiteX2" fmla="*/ 446362 w 975164"/>
              <a:gd name="connsiteY2" fmla="*/ 611221 h 651964"/>
              <a:gd name="connsiteX3" fmla="*/ 876810 w 975164"/>
              <a:gd name="connsiteY3" fmla="*/ 496503 h 651964"/>
              <a:gd name="connsiteX4" fmla="*/ 962687 w 975164"/>
              <a:gd name="connsiteY4" fmla="*/ 197506 h 651964"/>
              <a:gd name="connsiteX5" fmla="*/ 680730 w 975164"/>
              <a:gd name="connsiteY5" fmla="*/ 5377 h 651964"/>
              <a:gd name="connsiteX6" fmla="*/ 218522 w 975164"/>
              <a:gd name="connsiteY6" fmla="*/ 68738 h 651964"/>
              <a:gd name="connsiteX7" fmla="*/ 16448 w 975164"/>
              <a:gd name="connsiteY7" fmla="*/ 231068 h 651964"/>
              <a:gd name="connsiteX8" fmla="*/ 230930 w 975164"/>
              <a:gd name="connsiteY8" fmla="*/ 590888 h 651964"/>
              <a:gd name="connsiteX9" fmla="*/ 291425 w 975164"/>
              <a:gd name="connsiteY9" fmla="*/ 651964 h 651964"/>
              <a:gd name="connsiteX0" fmla="*/ 291425 w 975164"/>
              <a:gd name="connsiteY0" fmla="*/ 651767 h 651767"/>
              <a:gd name="connsiteX1" fmla="*/ 346515 w 975164"/>
              <a:gd name="connsiteY1" fmla="*/ 613490 h 651767"/>
              <a:gd name="connsiteX2" fmla="*/ 446362 w 975164"/>
              <a:gd name="connsiteY2" fmla="*/ 611024 h 651767"/>
              <a:gd name="connsiteX3" fmla="*/ 876810 w 975164"/>
              <a:gd name="connsiteY3" fmla="*/ 496306 h 651767"/>
              <a:gd name="connsiteX4" fmla="*/ 962687 w 975164"/>
              <a:gd name="connsiteY4" fmla="*/ 197309 h 651767"/>
              <a:gd name="connsiteX5" fmla="*/ 680730 w 975164"/>
              <a:gd name="connsiteY5" fmla="*/ 5180 h 651767"/>
              <a:gd name="connsiteX6" fmla="*/ 201924 w 975164"/>
              <a:gd name="connsiteY6" fmla="*/ 69993 h 651767"/>
              <a:gd name="connsiteX7" fmla="*/ 16448 w 975164"/>
              <a:gd name="connsiteY7" fmla="*/ 230871 h 651767"/>
              <a:gd name="connsiteX8" fmla="*/ 230930 w 975164"/>
              <a:gd name="connsiteY8" fmla="*/ 590691 h 651767"/>
              <a:gd name="connsiteX9" fmla="*/ 291425 w 975164"/>
              <a:gd name="connsiteY9" fmla="*/ 651767 h 651767"/>
              <a:gd name="connsiteX0" fmla="*/ 291319 w 975058"/>
              <a:gd name="connsiteY0" fmla="*/ 651767 h 651767"/>
              <a:gd name="connsiteX1" fmla="*/ 346409 w 975058"/>
              <a:gd name="connsiteY1" fmla="*/ 613490 h 651767"/>
              <a:gd name="connsiteX2" fmla="*/ 446256 w 975058"/>
              <a:gd name="connsiteY2" fmla="*/ 611024 h 651767"/>
              <a:gd name="connsiteX3" fmla="*/ 876704 w 975058"/>
              <a:gd name="connsiteY3" fmla="*/ 496306 h 651767"/>
              <a:gd name="connsiteX4" fmla="*/ 962581 w 975058"/>
              <a:gd name="connsiteY4" fmla="*/ 197309 h 651767"/>
              <a:gd name="connsiteX5" fmla="*/ 680624 w 975058"/>
              <a:gd name="connsiteY5" fmla="*/ 5180 h 651767"/>
              <a:gd name="connsiteX6" fmla="*/ 201818 w 975058"/>
              <a:gd name="connsiteY6" fmla="*/ 69993 h 651767"/>
              <a:gd name="connsiteX7" fmla="*/ 16468 w 975058"/>
              <a:gd name="connsiteY7" fmla="*/ 247811 h 651767"/>
              <a:gd name="connsiteX8" fmla="*/ 230824 w 975058"/>
              <a:gd name="connsiteY8" fmla="*/ 590691 h 651767"/>
              <a:gd name="connsiteX9" fmla="*/ 291319 w 975058"/>
              <a:gd name="connsiteY9" fmla="*/ 651767 h 651767"/>
              <a:gd name="connsiteX0" fmla="*/ 294026 w 977765"/>
              <a:gd name="connsiteY0" fmla="*/ 651767 h 651767"/>
              <a:gd name="connsiteX1" fmla="*/ 349116 w 977765"/>
              <a:gd name="connsiteY1" fmla="*/ 613490 h 651767"/>
              <a:gd name="connsiteX2" fmla="*/ 448963 w 977765"/>
              <a:gd name="connsiteY2" fmla="*/ 611024 h 651767"/>
              <a:gd name="connsiteX3" fmla="*/ 879411 w 977765"/>
              <a:gd name="connsiteY3" fmla="*/ 496306 h 651767"/>
              <a:gd name="connsiteX4" fmla="*/ 965288 w 977765"/>
              <a:gd name="connsiteY4" fmla="*/ 197309 h 651767"/>
              <a:gd name="connsiteX5" fmla="*/ 683331 w 977765"/>
              <a:gd name="connsiteY5" fmla="*/ 5180 h 651767"/>
              <a:gd name="connsiteX6" fmla="*/ 204525 w 977765"/>
              <a:gd name="connsiteY6" fmla="*/ 69993 h 651767"/>
              <a:gd name="connsiteX7" fmla="*/ 19175 w 977765"/>
              <a:gd name="connsiteY7" fmla="*/ 247811 h 651767"/>
              <a:gd name="connsiteX8" fmla="*/ 233531 w 977765"/>
              <a:gd name="connsiteY8" fmla="*/ 590691 h 651767"/>
              <a:gd name="connsiteX9" fmla="*/ 294026 w 977765"/>
              <a:gd name="connsiteY9" fmla="*/ 651767 h 651767"/>
              <a:gd name="connsiteX0" fmla="*/ 292584 w 976323"/>
              <a:gd name="connsiteY0" fmla="*/ 651767 h 651767"/>
              <a:gd name="connsiteX1" fmla="*/ 347674 w 976323"/>
              <a:gd name="connsiteY1" fmla="*/ 613490 h 651767"/>
              <a:gd name="connsiteX2" fmla="*/ 447521 w 976323"/>
              <a:gd name="connsiteY2" fmla="*/ 611024 h 651767"/>
              <a:gd name="connsiteX3" fmla="*/ 877969 w 976323"/>
              <a:gd name="connsiteY3" fmla="*/ 496306 h 651767"/>
              <a:gd name="connsiteX4" fmla="*/ 963846 w 976323"/>
              <a:gd name="connsiteY4" fmla="*/ 197309 h 651767"/>
              <a:gd name="connsiteX5" fmla="*/ 681889 w 976323"/>
              <a:gd name="connsiteY5" fmla="*/ 5180 h 651767"/>
              <a:gd name="connsiteX6" fmla="*/ 203083 w 976323"/>
              <a:gd name="connsiteY6" fmla="*/ 69993 h 651767"/>
              <a:gd name="connsiteX7" fmla="*/ 19443 w 976323"/>
              <a:gd name="connsiteY7" fmla="*/ 254442 h 651767"/>
              <a:gd name="connsiteX8" fmla="*/ 232089 w 976323"/>
              <a:gd name="connsiteY8" fmla="*/ 590691 h 651767"/>
              <a:gd name="connsiteX9" fmla="*/ 292584 w 976323"/>
              <a:gd name="connsiteY9" fmla="*/ 651767 h 651767"/>
              <a:gd name="connsiteX0" fmla="*/ 292584 w 974891"/>
              <a:gd name="connsiteY0" fmla="*/ 651767 h 651767"/>
              <a:gd name="connsiteX1" fmla="*/ 347674 w 974891"/>
              <a:gd name="connsiteY1" fmla="*/ 613490 h 651767"/>
              <a:gd name="connsiteX2" fmla="*/ 447521 w 974891"/>
              <a:gd name="connsiteY2" fmla="*/ 611024 h 651767"/>
              <a:gd name="connsiteX3" fmla="*/ 871513 w 974891"/>
              <a:gd name="connsiteY3" fmla="*/ 476756 h 651767"/>
              <a:gd name="connsiteX4" fmla="*/ 963846 w 974891"/>
              <a:gd name="connsiteY4" fmla="*/ 197309 h 651767"/>
              <a:gd name="connsiteX5" fmla="*/ 681889 w 974891"/>
              <a:gd name="connsiteY5" fmla="*/ 5180 h 651767"/>
              <a:gd name="connsiteX6" fmla="*/ 203083 w 974891"/>
              <a:gd name="connsiteY6" fmla="*/ 69993 h 651767"/>
              <a:gd name="connsiteX7" fmla="*/ 19443 w 974891"/>
              <a:gd name="connsiteY7" fmla="*/ 254442 h 651767"/>
              <a:gd name="connsiteX8" fmla="*/ 232089 w 974891"/>
              <a:gd name="connsiteY8" fmla="*/ 590691 h 651767"/>
              <a:gd name="connsiteX9" fmla="*/ 292584 w 974891"/>
              <a:gd name="connsiteY9" fmla="*/ 651767 h 651767"/>
              <a:gd name="connsiteX0" fmla="*/ 292584 w 973991"/>
              <a:gd name="connsiteY0" fmla="*/ 651767 h 651767"/>
              <a:gd name="connsiteX1" fmla="*/ 347674 w 973991"/>
              <a:gd name="connsiteY1" fmla="*/ 613490 h 651767"/>
              <a:gd name="connsiteX2" fmla="*/ 492610 w 973991"/>
              <a:gd name="connsiteY2" fmla="*/ 599395 h 651767"/>
              <a:gd name="connsiteX3" fmla="*/ 871513 w 973991"/>
              <a:gd name="connsiteY3" fmla="*/ 476756 h 651767"/>
              <a:gd name="connsiteX4" fmla="*/ 963846 w 973991"/>
              <a:gd name="connsiteY4" fmla="*/ 197309 h 651767"/>
              <a:gd name="connsiteX5" fmla="*/ 681889 w 973991"/>
              <a:gd name="connsiteY5" fmla="*/ 5180 h 651767"/>
              <a:gd name="connsiteX6" fmla="*/ 203083 w 973991"/>
              <a:gd name="connsiteY6" fmla="*/ 69993 h 651767"/>
              <a:gd name="connsiteX7" fmla="*/ 19443 w 973991"/>
              <a:gd name="connsiteY7" fmla="*/ 254442 h 651767"/>
              <a:gd name="connsiteX8" fmla="*/ 232089 w 973991"/>
              <a:gd name="connsiteY8" fmla="*/ 590691 h 651767"/>
              <a:gd name="connsiteX9" fmla="*/ 292584 w 973991"/>
              <a:gd name="connsiteY9" fmla="*/ 651767 h 651767"/>
              <a:gd name="connsiteX0" fmla="*/ 292584 w 973991"/>
              <a:gd name="connsiteY0" fmla="*/ 651767 h 651767"/>
              <a:gd name="connsiteX1" fmla="*/ 347674 w 973991"/>
              <a:gd name="connsiteY1" fmla="*/ 613490 h 651767"/>
              <a:gd name="connsiteX2" fmla="*/ 492610 w 973991"/>
              <a:gd name="connsiteY2" fmla="*/ 599395 h 651767"/>
              <a:gd name="connsiteX3" fmla="*/ 871513 w 973991"/>
              <a:gd name="connsiteY3" fmla="*/ 476756 h 651767"/>
              <a:gd name="connsiteX4" fmla="*/ 963846 w 973991"/>
              <a:gd name="connsiteY4" fmla="*/ 197309 h 651767"/>
              <a:gd name="connsiteX5" fmla="*/ 681889 w 973991"/>
              <a:gd name="connsiteY5" fmla="*/ 5180 h 651767"/>
              <a:gd name="connsiteX6" fmla="*/ 203083 w 973991"/>
              <a:gd name="connsiteY6" fmla="*/ 69993 h 651767"/>
              <a:gd name="connsiteX7" fmla="*/ 19443 w 973991"/>
              <a:gd name="connsiteY7" fmla="*/ 254442 h 651767"/>
              <a:gd name="connsiteX8" fmla="*/ 232089 w 973991"/>
              <a:gd name="connsiteY8" fmla="*/ 590691 h 651767"/>
              <a:gd name="connsiteX9" fmla="*/ 292584 w 973991"/>
              <a:gd name="connsiteY9" fmla="*/ 651767 h 651767"/>
              <a:gd name="connsiteX0" fmla="*/ 292584 w 947259"/>
              <a:gd name="connsiteY0" fmla="*/ 652072 h 652072"/>
              <a:gd name="connsiteX1" fmla="*/ 347674 w 947259"/>
              <a:gd name="connsiteY1" fmla="*/ 613795 h 652072"/>
              <a:gd name="connsiteX2" fmla="*/ 492610 w 947259"/>
              <a:gd name="connsiteY2" fmla="*/ 599700 h 652072"/>
              <a:gd name="connsiteX3" fmla="*/ 871513 w 947259"/>
              <a:gd name="connsiteY3" fmla="*/ 477061 h 652072"/>
              <a:gd name="connsiteX4" fmla="*/ 932661 w 947259"/>
              <a:gd name="connsiteY4" fmla="*/ 202828 h 652072"/>
              <a:gd name="connsiteX5" fmla="*/ 681889 w 947259"/>
              <a:gd name="connsiteY5" fmla="*/ 5485 h 652072"/>
              <a:gd name="connsiteX6" fmla="*/ 203083 w 947259"/>
              <a:gd name="connsiteY6" fmla="*/ 70298 h 652072"/>
              <a:gd name="connsiteX7" fmla="*/ 19443 w 947259"/>
              <a:gd name="connsiteY7" fmla="*/ 254747 h 652072"/>
              <a:gd name="connsiteX8" fmla="*/ 232089 w 947259"/>
              <a:gd name="connsiteY8" fmla="*/ 590996 h 652072"/>
              <a:gd name="connsiteX9" fmla="*/ 292584 w 947259"/>
              <a:gd name="connsiteY9" fmla="*/ 652072 h 652072"/>
              <a:gd name="connsiteX0" fmla="*/ 292584 w 935943"/>
              <a:gd name="connsiteY0" fmla="*/ 652294 h 652294"/>
              <a:gd name="connsiteX1" fmla="*/ 347674 w 935943"/>
              <a:gd name="connsiteY1" fmla="*/ 614017 h 652294"/>
              <a:gd name="connsiteX2" fmla="*/ 492610 w 935943"/>
              <a:gd name="connsiteY2" fmla="*/ 599922 h 652294"/>
              <a:gd name="connsiteX3" fmla="*/ 871513 w 935943"/>
              <a:gd name="connsiteY3" fmla="*/ 477283 h 652294"/>
              <a:gd name="connsiteX4" fmla="*/ 918074 w 935943"/>
              <a:gd name="connsiteY4" fmla="*/ 206812 h 652294"/>
              <a:gd name="connsiteX5" fmla="*/ 681889 w 935943"/>
              <a:gd name="connsiteY5" fmla="*/ 5707 h 652294"/>
              <a:gd name="connsiteX6" fmla="*/ 203083 w 935943"/>
              <a:gd name="connsiteY6" fmla="*/ 70520 h 652294"/>
              <a:gd name="connsiteX7" fmla="*/ 19443 w 935943"/>
              <a:gd name="connsiteY7" fmla="*/ 254969 h 652294"/>
              <a:gd name="connsiteX8" fmla="*/ 232089 w 935943"/>
              <a:gd name="connsiteY8" fmla="*/ 591218 h 652294"/>
              <a:gd name="connsiteX9" fmla="*/ 292584 w 935943"/>
              <a:gd name="connsiteY9" fmla="*/ 652294 h 652294"/>
              <a:gd name="connsiteX0" fmla="*/ 292584 w 935943"/>
              <a:gd name="connsiteY0" fmla="*/ 651279 h 651279"/>
              <a:gd name="connsiteX1" fmla="*/ 347674 w 935943"/>
              <a:gd name="connsiteY1" fmla="*/ 613002 h 651279"/>
              <a:gd name="connsiteX2" fmla="*/ 492610 w 935943"/>
              <a:gd name="connsiteY2" fmla="*/ 598907 h 651279"/>
              <a:gd name="connsiteX3" fmla="*/ 871513 w 935943"/>
              <a:gd name="connsiteY3" fmla="*/ 476268 h 651279"/>
              <a:gd name="connsiteX4" fmla="*/ 918074 w 935943"/>
              <a:gd name="connsiteY4" fmla="*/ 205797 h 651279"/>
              <a:gd name="connsiteX5" fmla="*/ 681889 w 935943"/>
              <a:gd name="connsiteY5" fmla="*/ 4692 h 651279"/>
              <a:gd name="connsiteX6" fmla="*/ 205135 w 935943"/>
              <a:gd name="connsiteY6" fmla="*/ 77462 h 651279"/>
              <a:gd name="connsiteX7" fmla="*/ 19443 w 935943"/>
              <a:gd name="connsiteY7" fmla="*/ 253954 h 651279"/>
              <a:gd name="connsiteX8" fmla="*/ 232089 w 935943"/>
              <a:gd name="connsiteY8" fmla="*/ 590203 h 651279"/>
              <a:gd name="connsiteX9" fmla="*/ 292584 w 935943"/>
              <a:gd name="connsiteY9" fmla="*/ 651279 h 651279"/>
              <a:gd name="connsiteX0" fmla="*/ 292584 w 935229"/>
              <a:gd name="connsiteY0" fmla="*/ 641781 h 641781"/>
              <a:gd name="connsiteX1" fmla="*/ 347674 w 935229"/>
              <a:gd name="connsiteY1" fmla="*/ 603504 h 641781"/>
              <a:gd name="connsiteX2" fmla="*/ 492610 w 935229"/>
              <a:gd name="connsiteY2" fmla="*/ 589409 h 641781"/>
              <a:gd name="connsiteX3" fmla="*/ 871513 w 935229"/>
              <a:gd name="connsiteY3" fmla="*/ 466770 h 641781"/>
              <a:gd name="connsiteX4" fmla="*/ 918074 w 935229"/>
              <a:gd name="connsiteY4" fmla="*/ 196299 h 641781"/>
              <a:gd name="connsiteX5" fmla="*/ 691598 w 935229"/>
              <a:gd name="connsiteY5" fmla="*/ 5419 h 641781"/>
              <a:gd name="connsiteX6" fmla="*/ 205135 w 935229"/>
              <a:gd name="connsiteY6" fmla="*/ 67964 h 641781"/>
              <a:gd name="connsiteX7" fmla="*/ 19443 w 935229"/>
              <a:gd name="connsiteY7" fmla="*/ 244456 h 641781"/>
              <a:gd name="connsiteX8" fmla="*/ 232089 w 935229"/>
              <a:gd name="connsiteY8" fmla="*/ 580705 h 641781"/>
              <a:gd name="connsiteX9" fmla="*/ 292584 w 935229"/>
              <a:gd name="connsiteY9" fmla="*/ 641781 h 641781"/>
              <a:gd name="connsiteX0" fmla="*/ 292584 w 944778"/>
              <a:gd name="connsiteY0" fmla="*/ 641781 h 641781"/>
              <a:gd name="connsiteX1" fmla="*/ 347674 w 944778"/>
              <a:gd name="connsiteY1" fmla="*/ 603504 h 641781"/>
              <a:gd name="connsiteX2" fmla="*/ 492610 w 944778"/>
              <a:gd name="connsiteY2" fmla="*/ 589409 h 641781"/>
              <a:gd name="connsiteX3" fmla="*/ 871513 w 944778"/>
              <a:gd name="connsiteY3" fmla="*/ 466770 h 641781"/>
              <a:gd name="connsiteX4" fmla="*/ 918074 w 944778"/>
              <a:gd name="connsiteY4" fmla="*/ 196299 h 641781"/>
              <a:gd name="connsiteX5" fmla="*/ 691598 w 944778"/>
              <a:gd name="connsiteY5" fmla="*/ 5419 h 641781"/>
              <a:gd name="connsiteX6" fmla="*/ 205135 w 944778"/>
              <a:gd name="connsiteY6" fmla="*/ 67964 h 641781"/>
              <a:gd name="connsiteX7" fmla="*/ 19443 w 944778"/>
              <a:gd name="connsiteY7" fmla="*/ 244456 h 641781"/>
              <a:gd name="connsiteX8" fmla="*/ 232089 w 944778"/>
              <a:gd name="connsiteY8" fmla="*/ 580705 h 641781"/>
              <a:gd name="connsiteX9" fmla="*/ 292584 w 944778"/>
              <a:gd name="connsiteY9" fmla="*/ 641781 h 641781"/>
              <a:gd name="connsiteX0" fmla="*/ 292584 w 940808"/>
              <a:gd name="connsiteY0" fmla="*/ 641781 h 641781"/>
              <a:gd name="connsiteX1" fmla="*/ 347674 w 940808"/>
              <a:gd name="connsiteY1" fmla="*/ 603504 h 641781"/>
              <a:gd name="connsiteX2" fmla="*/ 492610 w 940808"/>
              <a:gd name="connsiteY2" fmla="*/ 589409 h 641781"/>
              <a:gd name="connsiteX3" fmla="*/ 871513 w 940808"/>
              <a:gd name="connsiteY3" fmla="*/ 466770 h 641781"/>
              <a:gd name="connsiteX4" fmla="*/ 918074 w 940808"/>
              <a:gd name="connsiteY4" fmla="*/ 196299 h 641781"/>
              <a:gd name="connsiteX5" fmla="*/ 691598 w 940808"/>
              <a:gd name="connsiteY5" fmla="*/ 5419 h 641781"/>
              <a:gd name="connsiteX6" fmla="*/ 205135 w 940808"/>
              <a:gd name="connsiteY6" fmla="*/ 67964 h 641781"/>
              <a:gd name="connsiteX7" fmla="*/ 19443 w 940808"/>
              <a:gd name="connsiteY7" fmla="*/ 244456 h 641781"/>
              <a:gd name="connsiteX8" fmla="*/ 232089 w 940808"/>
              <a:gd name="connsiteY8" fmla="*/ 580705 h 641781"/>
              <a:gd name="connsiteX9" fmla="*/ 292584 w 940808"/>
              <a:gd name="connsiteY9" fmla="*/ 641781 h 641781"/>
              <a:gd name="connsiteX0" fmla="*/ 292584 w 936876"/>
              <a:gd name="connsiteY0" fmla="*/ 640201 h 640201"/>
              <a:gd name="connsiteX1" fmla="*/ 347674 w 936876"/>
              <a:gd name="connsiteY1" fmla="*/ 601924 h 640201"/>
              <a:gd name="connsiteX2" fmla="*/ 492610 w 936876"/>
              <a:gd name="connsiteY2" fmla="*/ 587829 h 640201"/>
              <a:gd name="connsiteX3" fmla="*/ 871513 w 936876"/>
              <a:gd name="connsiteY3" fmla="*/ 465190 h 640201"/>
              <a:gd name="connsiteX4" fmla="*/ 907259 w 936876"/>
              <a:gd name="connsiteY4" fmla="*/ 167385 h 640201"/>
              <a:gd name="connsiteX5" fmla="*/ 691598 w 936876"/>
              <a:gd name="connsiteY5" fmla="*/ 3839 h 640201"/>
              <a:gd name="connsiteX6" fmla="*/ 205135 w 936876"/>
              <a:gd name="connsiteY6" fmla="*/ 66384 h 640201"/>
              <a:gd name="connsiteX7" fmla="*/ 19443 w 936876"/>
              <a:gd name="connsiteY7" fmla="*/ 242876 h 640201"/>
              <a:gd name="connsiteX8" fmla="*/ 232089 w 936876"/>
              <a:gd name="connsiteY8" fmla="*/ 579125 h 640201"/>
              <a:gd name="connsiteX9" fmla="*/ 292584 w 936876"/>
              <a:gd name="connsiteY9" fmla="*/ 640201 h 640201"/>
              <a:gd name="connsiteX0" fmla="*/ 292584 w 927257"/>
              <a:gd name="connsiteY0" fmla="*/ 654530 h 654530"/>
              <a:gd name="connsiteX1" fmla="*/ 347674 w 927257"/>
              <a:gd name="connsiteY1" fmla="*/ 616253 h 654530"/>
              <a:gd name="connsiteX2" fmla="*/ 492610 w 927257"/>
              <a:gd name="connsiteY2" fmla="*/ 602158 h 654530"/>
              <a:gd name="connsiteX3" fmla="*/ 871513 w 927257"/>
              <a:gd name="connsiteY3" fmla="*/ 479519 h 654530"/>
              <a:gd name="connsiteX4" fmla="*/ 907259 w 927257"/>
              <a:gd name="connsiteY4" fmla="*/ 181714 h 654530"/>
              <a:gd name="connsiteX5" fmla="*/ 695909 w 927257"/>
              <a:gd name="connsiteY5" fmla="*/ 3250 h 654530"/>
              <a:gd name="connsiteX6" fmla="*/ 205135 w 927257"/>
              <a:gd name="connsiteY6" fmla="*/ 80713 h 654530"/>
              <a:gd name="connsiteX7" fmla="*/ 19443 w 927257"/>
              <a:gd name="connsiteY7" fmla="*/ 257205 h 654530"/>
              <a:gd name="connsiteX8" fmla="*/ 232089 w 927257"/>
              <a:gd name="connsiteY8" fmla="*/ 593454 h 654530"/>
              <a:gd name="connsiteX9" fmla="*/ 292584 w 927257"/>
              <a:gd name="connsiteY9" fmla="*/ 654530 h 654530"/>
              <a:gd name="connsiteX0" fmla="*/ 292584 w 927257"/>
              <a:gd name="connsiteY0" fmla="*/ 656183 h 656183"/>
              <a:gd name="connsiteX1" fmla="*/ 347674 w 927257"/>
              <a:gd name="connsiteY1" fmla="*/ 617906 h 656183"/>
              <a:gd name="connsiteX2" fmla="*/ 492610 w 927257"/>
              <a:gd name="connsiteY2" fmla="*/ 603811 h 656183"/>
              <a:gd name="connsiteX3" fmla="*/ 871513 w 927257"/>
              <a:gd name="connsiteY3" fmla="*/ 481172 h 656183"/>
              <a:gd name="connsiteX4" fmla="*/ 907259 w 927257"/>
              <a:gd name="connsiteY4" fmla="*/ 183367 h 656183"/>
              <a:gd name="connsiteX5" fmla="*/ 695909 w 927257"/>
              <a:gd name="connsiteY5" fmla="*/ 4903 h 656183"/>
              <a:gd name="connsiteX6" fmla="*/ 205135 w 927257"/>
              <a:gd name="connsiteY6" fmla="*/ 82366 h 656183"/>
              <a:gd name="connsiteX7" fmla="*/ 19443 w 927257"/>
              <a:gd name="connsiteY7" fmla="*/ 258858 h 656183"/>
              <a:gd name="connsiteX8" fmla="*/ 232089 w 927257"/>
              <a:gd name="connsiteY8" fmla="*/ 595107 h 656183"/>
              <a:gd name="connsiteX9" fmla="*/ 292584 w 927257"/>
              <a:gd name="connsiteY9" fmla="*/ 656183 h 656183"/>
              <a:gd name="connsiteX0" fmla="*/ 292584 w 925838"/>
              <a:gd name="connsiteY0" fmla="*/ 651595 h 651595"/>
              <a:gd name="connsiteX1" fmla="*/ 347674 w 925838"/>
              <a:gd name="connsiteY1" fmla="*/ 613318 h 651595"/>
              <a:gd name="connsiteX2" fmla="*/ 492610 w 925838"/>
              <a:gd name="connsiteY2" fmla="*/ 599223 h 651595"/>
              <a:gd name="connsiteX3" fmla="*/ 871513 w 925838"/>
              <a:gd name="connsiteY3" fmla="*/ 476584 h 651595"/>
              <a:gd name="connsiteX4" fmla="*/ 907259 w 925838"/>
              <a:gd name="connsiteY4" fmla="*/ 178779 h 651595"/>
              <a:gd name="connsiteX5" fmla="*/ 715990 w 925838"/>
              <a:gd name="connsiteY5" fmla="*/ 5177 h 651595"/>
              <a:gd name="connsiteX6" fmla="*/ 205135 w 925838"/>
              <a:gd name="connsiteY6" fmla="*/ 77778 h 651595"/>
              <a:gd name="connsiteX7" fmla="*/ 19443 w 925838"/>
              <a:gd name="connsiteY7" fmla="*/ 254270 h 651595"/>
              <a:gd name="connsiteX8" fmla="*/ 232089 w 925838"/>
              <a:gd name="connsiteY8" fmla="*/ 590519 h 651595"/>
              <a:gd name="connsiteX9" fmla="*/ 292584 w 925838"/>
              <a:gd name="connsiteY9" fmla="*/ 651595 h 651595"/>
              <a:gd name="connsiteX0" fmla="*/ 262897 w 925838"/>
              <a:gd name="connsiteY0" fmla="*/ 663017 h 663017"/>
              <a:gd name="connsiteX1" fmla="*/ 347674 w 925838"/>
              <a:gd name="connsiteY1" fmla="*/ 613318 h 663017"/>
              <a:gd name="connsiteX2" fmla="*/ 492610 w 925838"/>
              <a:gd name="connsiteY2" fmla="*/ 599223 h 663017"/>
              <a:gd name="connsiteX3" fmla="*/ 871513 w 925838"/>
              <a:gd name="connsiteY3" fmla="*/ 476584 h 663017"/>
              <a:gd name="connsiteX4" fmla="*/ 907259 w 925838"/>
              <a:gd name="connsiteY4" fmla="*/ 178779 h 663017"/>
              <a:gd name="connsiteX5" fmla="*/ 715990 w 925838"/>
              <a:gd name="connsiteY5" fmla="*/ 5177 h 663017"/>
              <a:gd name="connsiteX6" fmla="*/ 205135 w 925838"/>
              <a:gd name="connsiteY6" fmla="*/ 77778 h 663017"/>
              <a:gd name="connsiteX7" fmla="*/ 19443 w 925838"/>
              <a:gd name="connsiteY7" fmla="*/ 254270 h 663017"/>
              <a:gd name="connsiteX8" fmla="*/ 232089 w 925838"/>
              <a:gd name="connsiteY8" fmla="*/ 590519 h 663017"/>
              <a:gd name="connsiteX9" fmla="*/ 262897 w 925838"/>
              <a:gd name="connsiteY9" fmla="*/ 663017 h 663017"/>
              <a:gd name="connsiteX0" fmla="*/ 238982 w 925838"/>
              <a:gd name="connsiteY0" fmla="*/ 657889 h 657889"/>
              <a:gd name="connsiteX1" fmla="*/ 347674 w 925838"/>
              <a:gd name="connsiteY1" fmla="*/ 613318 h 657889"/>
              <a:gd name="connsiteX2" fmla="*/ 492610 w 925838"/>
              <a:gd name="connsiteY2" fmla="*/ 599223 h 657889"/>
              <a:gd name="connsiteX3" fmla="*/ 871513 w 925838"/>
              <a:gd name="connsiteY3" fmla="*/ 476584 h 657889"/>
              <a:gd name="connsiteX4" fmla="*/ 907259 w 925838"/>
              <a:gd name="connsiteY4" fmla="*/ 178779 h 657889"/>
              <a:gd name="connsiteX5" fmla="*/ 715990 w 925838"/>
              <a:gd name="connsiteY5" fmla="*/ 5177 h 657889"/>
              <a:gd name="connsiteX6" fmla="*/ 205135 w 925838"/>
              <a:gd name="connsiteY6" fmla="*/ 77778 h 657889"/>
              <a:gd name="connsiteX7" fmla="*/ 19443 w 925838"/>
              <a:gd name="connsiteY7" fmla="*/ 254270 h 657889"/>
              <a:gd name="connsiteX8" fmla="*/ 232089 w 925838"/>
              <a:gd name="connsiteY8" fmla="*/ 590519 h 657889"/>
              <a:gd name="connsiteX9" fmla="*/ 238982 w 925838"/>
              <a:gd name="connsiteY9" fmla="*/ 657889 h 657889"/>
              <a:gd name="connsiteX0" fmla="*/ 238982 w 925838"/>
              <a:gd name="connsiteY0" fmla="*/ 657889 h 657889"/>
              <a:gd name="connsiteX1" fmla="*/ 354772 w 925838"/>
              <a:gd name="connsiteY1" fmla="*/ 616508 h 657889"/>
              <a:gd name="connsiteX2" fmla="*/ 492610 w 925838"/>
              <a:gd name="connsiteY2" fmla="*/ 599223 h 657889"/>
              <a:gd name="connsiteX3" fmla="*/ 871513 w 925838"/>
              <a:gd name="connsiteY3" fmla="*/ 476584 h 657889"/>
              <a:gd name="connsiteX4" fmla="*/ 907259 w 925838"/>
              <a:gd name="connsiteY4" fmla="*/ 178779 h 657889"/>
              <a:gd name="connsiteX5" fmla="*/ 715990 w 925838"/>
              <a:gd name="connsiteY5" fmla="*/ 5177 h 657889"/>
              <a:gd name="connsiteX6" fmla="*/ 205135 w 925838"/>
              <a:gd name="connsiteY6" fmla="*/ 77778 h 657889"/>
              <a:gd name="connsiteX7" fmla="*/ 19443 w 925838"/>
              <a:gd name="connsiteY7" fmla="*/ 254270 h 657889"/>
              <a:gd name="connsiteX8" fmla="*/ 232089 w 925838"/>
              <a:gd name="connsiteY8" fmla="*/ 590519 h 657889"/>
              <a:gd name="connsiteX9" fmla="*/ 238982 w 925838"/>
              <a:gd name="connsiteY9" fmla="*/ 657889 h 657889"/>
              <a:gd name="connsiteX0" fmla="*/ 238982 w 924637"/>
              <a:gd name="connsiteY0" fmla="*/ 657889 h 657889"/>
              <a:gd name="connsiteX1" fmla="*/ 354772 w 924637"/>
              <a:gd name="connsiteY1" fmla="*/ 616508 h 657889"/>
              <a:gd name="connsiteX2" fmla="*/ 516487 w 924637"/>
              <a:gd name="connsiteY2" fmla="*/ 599340 h 657889"/>
              <a:gd name="connsiteX3" fmla="*/ 871513 w 924637"/>
              <a:gd name="connsiteY3" fmla="*/ 476584 h 657889"/>
              <a:gd name="connsiteX4" fmla="*/ 907259 w 924637"/>
              <a:gd name="connsiteY4" fmla="*/ 178779 h 657889"/>
              <a:gd name="connsiteX5" fmla="*/ 715990 w 924637"/>
              <a:gd name="connsiteY5" fmla="*/ 5177 h 657889"/>
              <a:gd name="connsiteX6" fmla="*/ 205135 w 924637"/>
              <a:gd name="connsiteY6" fmla="*/ 77778 h 657889"/>
              <a:gd name="connsiteX7" fmla="*/ 19443 w 924637"/>
              <a:gd name="connsiteY7" fmla="*/ 254270 h 657889"/>
              <a:gd name="connsiteX8" fmla="*/ 232089 w 924637"/>
              <a:gd name="connsiteY8" fmla="*/ 590519 h 657889"/>
              <a:gd name="connsiteX9" fmla="*/ 238982 w 924637"/>
              <a:gd name="connsiteY9" fmla="*/ 657889 h 657889"/>
              <a:gd name="connsiteX0" fmla="*/ 238982 w 924262"/>
              <a:gd name="connsiteY0" fmla="*/ 657889 h 657889"/>
              <a:gd name="connsiteX1" fmla="*/ 354772 w 924262"/>
              <a:gd name="connsiteY1" fmla="*/ 616508 h 657889"/>
              <a:gd name="connsiteX2" fmla="*/ 524192 w 924262"/>
              <a:gd name="connsiteY2" fmla="*/ 604883 h 657889"/>
              <a:gd name="connsiteX3" fmla="*/ 871513 w 924262"/>
              <a:gd name="connsiteY3" fmla="*/ 476584 h 657889"/>
              <a:gd name="connsiteX4" fmla="*/ 907259 w 924262"/>
              <a:gd name="connsiteY4" fmla="*/ 178779 h 657889"/>
              <a:gd name="connsiteX5" fmla="*/ 715990 w 924262"/>
              <a:gd name="connsiteY5" fmla="*/ 5177 h 657889"/>
              <a:gd name="connsiteX6" fmla="*/ 205135 w 924262"/>
              <a:gd name="connsiteY6" fmla="*/ 77778 h 657889"/>
              <a:gd name="connsiteX7" fmla="*/ 19443 w 924262"/>
              <a:gd name="connsiteY7" fmla="*/ 254270 h 657889"/>
              <a:gd name="connsiteX8" fmla="*/ 232089 w 924262"/>
              <a:gd name="connsiteY8" fmla="*/ 590519 h 657889"/>
              <a:gd name="connsiteX9" fmla="*/ 238982 w 924262"/>
              <a:gd name="connsiteY9" fmla="*/ 657889 h 657889"/>
              <a:gd name="connsiteX0" fmla="*/ 238982 w 924262"/>
              <a:gd name="connsiteY0" fmla="*/ 657889 h 657889"/>
              <a:gd name="connsiteX1" fmla="*/ 354772 w 924262"/>
              <a:gd name="connsiteY1" fmla="*/ 616508 h 657889"/>
              <a:gd name="connsiteX2" fmla="*/ 524192 w 924262"/>
              <a:gd name="connsiteY2" fmla="*/ 604883 h 657889"/>
              <a:gd name="connsiteX3" fmla="*/ 871513 w 924262"/>
              <a:gd name="connsiteY3" fmla="*/ 476584 h 657889"/>
              <a:gd name="connsiteX4" fmla="*/ 907259 w 924262"/>
              <a:gd name="connsiteY4" fmla="*/ 178779 h 657889"/>
              <a:gd name="connsiteX5" fmla="*/ 715990 w 924262"/>
              <a:gd name="connsiteY5" fmla="*/ 5177 h 657889"/>
              <a:gd name="connsiteX6" fmla="*/ 205135 w 924262"/>
              <a:gd name="connsiteY6" fmla="*/ 77778 h 657889"/>
              <a:gd name="connsiteX7" fmla="*/ 19443 w 924262"/>
              <a:gd name="connsiteY7" fmla="*/ 254270 h 657889"/>
              <a:gd name="connsiteX8" fmla="*/ 232089 w 924262"/>
              <a:gd name="connsiteY8" fmla="*/ 590519 h 657889"/>
              <a:gd name="connsiteX9" fmla="*/ 238982 w 924262"/>
              <a:gd name="connsiteY9" fmla="*/ 657889 h 657889"/>
              <a:gd name="connsiteX0" fmla="*/ 238982 w 923327"/>
              <a:gd name="connsiteY0" fmla="*/ 657889 h 657889"/>
              <a:gd name="connsiteX1" fmla="*/ 354772 w 923327"/>
              <a:gd name="connsiteY1" fmla="*/ 616508 h 657889"/>
              <a:gd name="connsiteX2" fmla="*/ 543969 w 923327"/>
              <a:gd name="connsiteY2" fmla="*/ 608568 h 657889"/>
              <a:gd name="connsiteX3" fmla="*/ 871513 w 923327"/>
              <a:gd name="connsiteY3" fmla="*/ 476584 h 657889"/>
              <a:gd name="connsiteX4" fmla="*/ 907259 w 923327"/>
              <a:gd name="connsiteY4" fmla="*/ 178779 h 657889"/>
              <a:gd name="connsiteX5" fmla="*/ 715990 w 923327"/>
              <a:gd name="connsiteY5" fmla="*/ 5177 h 657889"/>
              <a:gd name="connsiteX6" fmla="*/ 205135 w 923327"/>
              <a:gd name="connsiteY6" fmla="*/ 77778 h 657889"/>
              <a:gd name="connsiteX7" fmla="*/ 19443 w 923327"/>
              <a:gd name="connsiteY7" fmla="*/ 254270 h 657889"/>
              <a:gd name="connsiteX8" fmla="*/ 232089 w 923327"/>
              <a:gd name="connsiteY8" fmla="*/ 590519 h 657889"/>
              <a:gd name="connsiteX9" fmla="*/ 238982 w 923327"/>
              <a:gd name="connsiteY9" fmla="*/ 657889 h 657889"/>
              <a:gd name="connsiteX0" fmla="*/ 238982 w 922789"/>
              <a:gd name="connsiteY0" fmla="*/ 657889 h 657889"/>
              <a:gd name="connsiteX1" fmla="*/ 354772 w 922789"/>
              <a:gd name="connsiteY1" fmla="*/ 616508 h 657889"/>
              <a:gd name="connsiteX2" fmla="*/ 555775 w 922789"/>
              <a:gd name="connsiteY2" fmla="*/ 610544 h 657889"/>
              <a:gd name="connsiteX3" fmla="*/ 871513 w 922789"/>
              <a:gd name="connsiteY3" fmla="*/ 476584 h 657889"/>
              <a:gd name="connsiteX4" fmla="*/ 907259 w 922789"/>
              <a:gd name="connsiteY4" fmla="*/ 178779 h 657889"/>
              <a:gd name="connsiteX5" fmla="*/ 715990 w 922789"/>
              <a:gd name="connsiteY5" fmla="*/ 5177 h 657889"/>
              <a:gd name="connsiteX6" fmla="*/ 205135 w 922789"/>
              <a:gd name="connsiteY6" fmla="*/ 77778 h 657889"/>
              <a:gd name="connsiteX7" fmla="*/ 19443 w 922789"/>
              <a:gd name="connsiteY7" fmla="*/ 254270 h 657889"/>
              <a:gd name="connsiteX8" fmla="*/ 232089 w 922789"/>
              <a:gd name="connsiteY8" fmla="*/ 590519 h 657889"/>
              <a:gd name="connsiteX9" fmla="*/ 238982 w 922789"/>
              <a:gd name="connsiteY9" fmla="*/ 657889 h 657889"/>
              <a:gd name="connsiteX0" fmla="*/ 237724 w 922789"/>
              <a:gd name="connsiteY0" fmla="*/ 662631 h 662631"/>
              <a:gd name="connsiteX1" fmla="*/ 354772 w 922789"/>
              <a:gd name="connsiteY1" fmla="*/ 616508 h 662631"/>
              <a:gd name="connsiteX2" fmla="*/ 555775 w 922789"/>
              <a:gd name="connsiteY2" fmla="*/ 610544 h 662631"/>
              <a:gd name="connsiteX3" fmla="*/ 871513 w 922789"/>
              <a:gd name="connsiteY3" fmla="*/ 476584 h 662631"/>
              <a:gd name="connsiteX4" fmla="*/ 907259 w 922789"/>
              <a:gd name="connsiteY4" fmla="*/ 178779 h 662631"/>
              <a:gd name="connsiteX5" fmla="*/ 715990 w 922789"/>
              <a:gd name="connsiteY5" fmla="*/ 5177 h 662631"/>
              <a:gd name="connsiteX6" fmla="*/ 205135 w 922789"/>
              <a:gd name="connsiteY6" fmla="*/ 77778 h 662631"/>
              <a:gd name="connsiteX7" fmla="*/ 19443 w 922789"/>
              <a:gd name="connsiteY7" fmla="*/ 254270 h 662631"/>
              <a:gd name="connsiteX8" fmla="*/ 232089 w 922789"/>
              <a:gd name="connsiteY8" fmla="*/ 590519 h 662631"/>
              <a:gd name="connsiteX9" fmla="*/ 237724 w 922789"/>
              <a:gd name="connsiteY9" fmla="*/ 662631 h 662631"/>
              <a:gd name="connsiteX0" fmla="*/ 237724 w 922789"/>
              <a:gd name="connsiteY0" fmla="*/ 662631 h 662631"/>
              <a:gd name="connsiteX1" fmla="*/ 316417 w 922789"/>
              <a:gd name="connsiteY1" fmla="*/ 623300 h 662631"/>
              <a:gd name="connsiteX2" fmla="*/ 555775 w 922789"/>
              <a:gd name="connsiteY2" fmla="*/ 610544 h 662631"/>
              <a:gd name="connsiteX3" fmla="*/ 871513 w 922789"/>
              <a:gd name="connsiteY3" fmla="*/ 476584 h 662631"/>
              <a:gd name="connsiteX4" fmla="*/ 907259 w 922789"/>
              <a:gd name="connsiteY4" fmla="*/ 178779 h 662631"/>
              <a:gd name="connsiteX5" fmla="*/ 715990 w 922789"/>
              <a:gd name="connsiteY5" fmla="*/ 5177 h 662631"/>
              <a:gd name="connsiteX6" fmla="*/ 205135 w 922789"/>
              <a:gd name="connsiteY6" fmla="*/ 77778 h 662631"/>
              <a:gd name="connsiteX7" fmla="*/ 19443 w 922789"/>
              <a:gd name="connsiteY7" fmla="*/ 254270 h 662631"/>
              <a:gd name="connsiteX8" fmla="*/ 232089 w 922789"/>
              <a:gd name="connsiteY8" fmla="*/ 590519 h 662631"/>
              <a:gd name="connsiteX9" fmla="*/ 237724 w 922789"/>
              <a:gd name="connsiteY9" fmla="*/ 662631 h 662631"/>
              <a:gd name="connsiteX0" fmla="*/ 237724 w 922789"/>
              <a:gd name="connsiteY0" fmla="*/ 662631 h 662631"/>
              <a:gd name="connsiteX1" fmla="*/ 316417 w 922789"/>
              <a:gd name="connsiteY1" fmla="*/ 623300 h 662631"/>
              <a:gd name="connsiteX2" fmla="*/ 555775 w 922789"/>
              <a:gd name="connsiteY2" fmla="*/ 610544 h 662631"/>
              <a:gd name="connsiteX3" fmla="*/ 871513 w 922789"/>
              <a:gd name="connsiteY3" fmla="*/ 476584 h 662631"/>
              <a:gd name="connsiteX4" fmla="*/ 907259 w 922789"/>
              <a:gd name="connsiteY4" fmla="*/ 178779 h 662631"/>
              <a:gd name="connsiteX5" fmla="*/ 715990 w 922789"/>
              <a:gd name="connsiteY5" fmla="*/ 5177 h 662631"/>
              <a:gd name="connsiteX6" fmla="*/ 205135 w 922789"/>
              <a:gd name="connsiteY6" fmla="*/ 77778 h 662631"/>
              <a:gd name="connsiteX7" fmla="*/ 19443 w 922789"/>
              <a:gd name="connsiteY7" fmla="*/ 254270 h 662631"/>
              <a:gd name="connsiteX8" fmla="*/ 232089 w 922789"/>
              <a:gd name="connsiteY8" fmla="*/ 590519 h 662631"/>
              <a:gd name="connsiteX9" fmla="*/ 237724 w 922789"/>
              <a:gd name="connsiteY9" fmla="*/ 662631 h 662631"/>
              <a:gd name="connsiteX0" fmla="*/ 237724 w 922895"/>
              <a:gd name="connsiteY0" fmla="*/ 675244 h 675244"/>
              <a:gd name="connsiteX1" fmla="*/ 316417 w 922895"/>
              <a:gd name="connsiteY1" fmla="*/ 635913 h 675244"/>
              <a:gd name="connsiteX2" fmla="*/ 555775 w 922895"/>
              <a:gd name="connsiteY2" fmla="*/ 623157 h 675244"/>
              <a:gd name="connsiteX3" fmla="*/ 871513 w 922895"/>
              <a:gd name="connsiteY3" fmla="*/ 489197 h 675244"/>
              <a:gd name="connsiteX4" fmla="*/ 907259 w 922895"/>
              <a:gd name="connsiteY4" fmla="*/ 191392 h 675244"/>
              <a:gd name="connsiteX5" fmla="*/ 714533 w 922895"/>
              <a:gd name="connsiteY5" fmla="*/ 4490 h 675244"/>
              <a:gd name="connsiteX6" fmla="*/ 205135 w 922895"/>
              <a:gd name="connsiteY6" fmla="*/ 90391 h 675244"/>
              <a:gd name="connsiteX7" fmla="*/ 19443 w 922895"/>
              <a:gd name="connsiteY7" fmla="*/ 266883 h 675244"/>
              <a:gd name="connsiteX8" fmla="*/ 232089 w 922895"/>
              <a:gd name="connsiteY8" fmla="*/ 603132 h 675244"/>
              <a:gd name="connsiteX9" fmla="*/ 237724 w 922895"/>
              <a:gd name="connsiteY9" fmla="*/ 675244 h 675244"/>
              <a:gd name="connsiteX0" fmla="*/ 237724 w 921860"/>
              <a:gd name="connsiteY0" fmla="*/ 675486 h 675486"/>
              <a:gd name="connsiteX1" fmla="*/ 316417 w 921860"/>
              <a:gd name="connsiteY1" fmla="*/ 636155 h 675486"/>
              <a:gd name="connsiteX2" fmla="*/ 555775 w 921860"/>
              <a:gd name="connsiteY2" fmla="*/ 623399 h 675486"/>
              <a:gd name="connsiteX3" fmla="*/ 871513 w 921860"/>
              <a:gd name="connsiteY3" fmla="*/ 489439 h 675486"/>
              <a:gd name="connsiteX4" fmla="*/ 907259 w 921860"/>
              <a:gd name="connsiteY4" fmla="*/ 191634 h 675486"/>
              <a:gd name="connsiteX5" fmla="*/ 728723 w 921860"/>
              <a:gd name="connsiteY5" fmla="*/ 4479 h 675486"/>
              <a:gd name="connsiteX6" fmla="*/ 205135 w 921860"/>
              <a:gd name="connsiteY6" fmla="*/ 90633 h 675486"/>
              <a:gd name="connsiteX7" fmla="*/ 19443 w 921860"/>
              <a:gd name="connsiteY7" fmla="*/ 267125 h 675486"/>
              <a:gd name="connsiteX8" fmla="*/ 232089 w 921860"/>
              <a:gd name="connsiteY8" fmla="*/ 603374 h 675486"/>
              <a:gd name="connsiteX9" fmla="*/ 237724 w 921860"/>
              <a:gd name="connsiteY9" fmla="*/ 675486 h 675486"/>
              <a:gd name="connsiteX0" fmla="*/ 237610 w 921746"/>
              <a:gd name="connsiteY0" fmla="*/ 675486 h 675486"/>
              <a:gd name="connsiteX1" fmla="*/ 316303 w 921746"/>
              <a:gd name="connsiteY1" fmla="*/ 636155 h 675486"/>
              <a:gd name="connsiteX2" fmla="*/ 555661 w 921746"/>
              <a:gd name="connsiteY2" fmla="*/ 623399 h 675486"/>
              <a:gd name="connsiteX3" fmla="*/ 871399 w 921746"/>
              <a:gd name="connsiteY3" fmla="*/ 489439 h 675486"/>
              <a:gd name="connsiteX4" fmla="*/ 907145 w 921746"/>
              <a:gd name="connsiteY4" fmla="*/ 191634 h 675486"/>
              <a:gd name="connsiteX5" fmla="*/ 728609 w 921746"/>
              <a:gd name="connsiteY5" fmla="*/ 4479 h 675486"/>
              <a:gd name="connsiteX6" fmla="*/ 205021 w 921746"/>
              <a:gd name="connsiteY6" fmla="*/ 90633 h 675486"/>
              <a:gd name="connsiteX7" fmla="*/ 19329 w 921746"/>
              <a:gd name="connsiteY7" fmla="*/ 267125 h 675486"/>
              <a:gd name="connsiteX8" fmla="*/ 232703 w 921746"/>
              <a:gd name="connsiteY8" fmla="*/ 610024 h 675486"/>
              <a:gd name="connsiteX9" fmla="*/ 237610 w 921746"/>
              <a:gd name="connsiteY9" fmla="*/ 675486 h 675486"/>
              <a:gd name="connsiteX0" fmla="*/ 234474 w 918610"/>
              <a:gd name="connsiteY0" fmla="*/ 675486 h 675486"/>
              <a:gd name="connsiteX1" fmla="*/ 313167 w 918610"/>
              <a:gd name="connsiteY1" fmla="*/ 636155 h 675486"/>
              <a:gd name="connsiteX2" fmla="*/ 552525 w 918610"/>
              <a:gd name="connsiteY2" fmla="*/ 623399 h 675486"/>
              <a:gd name="connsiteX3" fmla="*/ 868263 w 918610"/>
              <a:gd name="connsiteY3" fmla="*/ 489439 h 675486"/>
              <a:gd name="connsiteX4" fmla="*/ 904009 w 918610"/>
              <a:gd name="connsiteY4" fmla="*/ 191634 h 675486"/>
              <a:gd name="connsiteX5" fmla="*/ 725473 w 918610"/>
              <a:gd name="connsiteY5" fmla="*/ 4479 h 675486"/>
              <a:gd name="connsiteX6" fmla="*/ 201885 w 918610"/>
              <a:gd name="connsiteY6" fmla="*/ 90633 h 675486"/>
              <a:gd name="connsiteX7" fmla="*/ 16193 w 918610"/>
              <a:gd name="connsiteY7" fmla="*/ 267125 h 675486"/>
              <a:gd name="connsiteX8" fmla="*/ 229567 w 918610"/>
              <a:gd name="connsiteY8" fmla="*/ 610024 h 675486"/>
              <a:gd name="connsiteX9" fmla="*/ 234474 w 918610"/>
              <a:gd name="connsiteY9" fmla="*/ 675486 h 675486"/>
              <a:gd name="connsiteX0" fmla="*/ 234474 w 918610"/>
              <a:gd name="connsiteY0" fmla="*/ 675486 h 675486"/>
              <a:gd name="connsiteX1" fmla="*/ 306951 w 918610"/>
              <a:gd name="connsiteY1" fmla="*/ 637256 h 675486"/>
              <a:gd name="connsiteX2" fmla="*/ 552525 w 918610"/>
              <a:gd name="connsiteY2" fmla="*/ 623399 h 675486"/>
              <a:gd name="connsiteX3" fmla="*/ 868263 w 918610"/>
              <a:gd name="connsiteY3" fmla="*/ 489439 h 675486"/>
              <a:gd name="connsiteX4" fmla="*/ 904009 w 918610"/>
              <a:gd name="connsiteY4" fmla="*/ 191634 h 675486"/>
              <a:gd name="connsiteX5" fmla="*/ 725473 w 918610"/>
              <a:gd name="connsiteY5" fmla="*/ 4479 h 675486"/>
              <a:gd name="connsiteX6" fmla="*/ 201885 w 918610"/>
              <a:gd name="connsiteY6" fmla="*/ 90633 h 675486"/>
              <a:gd name="connsiteX7" fmla="*/ 16193 w 918610"/>
              <a:gd name="connsiteY7" fmla="*/ 267125 h 675486"/>
              <a:gd name="connsiteX8" fmla="*/ 229567 w 918610"/>
              <a:gd name="connsiteY8" fmla="*/ 610024 h 675486"/>
              <a:gd name="connsiteX9" fmla="*/ 234474 w 918610"/>
              <a:gd name="connsiteY9" fmla="*/ 675486 h 675486"/>
              <a:gd name="connsiteX0" fmla="*/ 235490 w 919626"/>
              <a:gd name="connsiteY0" fmla="*/ 675486 h 675486"/>
              <a:gd name="connsiteX1" fmla="*/ 307967 w 919626"/>
              <a:gd name="connsiteY1" fmla="*/ 637256 h 675486"/>
              <a:gd name="connsiteX2" fmla="*/ 553541 w 919626"/>
              <a:gd name="connsiteY2" fmla="*/ 623399 h 675486"/>
              <a:gd name="connsiteX3" fmla="*/ 869279 w 919626"/>
              <a:gd name="connsiteY3" fmla="*/ 489439 h 675486"/>
              <a:gd name="connsiteX4" fmla="*/ 905025 w 919626"/>
              <a:gd name="connsiteY4" fmla="*/ 191634 h 675486"/>
              <a:gd name="connsiteX5" fmla="*/ 726489 w 919626"/>
              <a:gd name="connsiteY5" fmla="*/ 4479 h 675486"/>
              <a:gd name="connsiteX6" fmla="*/ 202901 w 919626"/>
              <a:gd name="connsiteY6" fmla="*/ 90633 h 675486"/>
              <a:gd name="connsiteX7" fmla="*/ 17209 w 919626"/>
              <a:gd name="connsiteY7" fmla="*/ 267125 h 675486"/>
              <a:gd name="connsiteX8" fmla="*/ 222584 w 919626"/>
              <a:gd name="connsiteY8" fmla="*/ 614126 h 675486"/>
              <a:gd name="connsiteX9" fmla="*/ 235490 w 919626"/>
              <a:gd name="connsiteY9" fmla="*/ 675486 h 675486"/>
              <a:gd name="connsiteX0" fmla="*/ 235490 w 919626"/>
              <a:gd name="connsiteY0" fmla="*/ 675486 h 675486"/>
              <a:gd name="connsiteX1" fmla="*/ 301751 w 919626"/>
              <a:gd name="connsiteY1" fmla="*/ 638357 h 675486"/>
              <a:gd name="connsiteX2" fmla="*/ 553541 w 919626"/>
              <a:gd name="connsiteY2" fmla="*/ 623399 h 675486"/>
              <a:gd name="connsiteX3" fmla="*/ 869279 w 919626"/>
              <a:gd name="connsiteY3" fmla="*/ 489439 h 675486"/>
              <a:gd name="connsiteX4" fmla="*/ 905025 w 919626"/>
              <a:gd name="connsiteY4" fmla="*/ 191634 h 675486"/>
              <a:gd name="connsiteX5" fmla="*/ 726489 w 919626"/>
              <a:gd name="connsiteY5" fmla="*/ 4479 h 675486"/>
              <a:gd name="connsiteX6" fmla="*/ 202901 w 919626"/>
              <a:gd name="connsiteY6" fmla="*/ 90633 h 675486"/>
              <a:gd name="connsiteX7" fmla="*/ 17209 w 919626"/>
              <a:gd name="connsiteY7" fmla="*/ 267125 h 675486"/>
              <a:gd name="connsiteX8" fmla="*/ 222584 w 919626"/>
              <a:gd name="connsiteY8" fmla="*/ 614126 h 675486"/>
              <a:gd name="connsiteX9" fmla="*/ 235490 w 919626"/>
              <a:gd name="connsiteY9" fmla="*/ 675486 h 675486"/>
              <a:gd name="connsiteX0" fmla="*/ 236660 w 920796"/>
              <a:gd name="connsiteY0" fmla="*/ 675486 h 675486"/>
              <a:gd name="connsiteX1" fmla="*/ 302921 w 920796"/>
              <a:gd name="connsiteY1" fmla="*/ 638357 h 675486"/>
              <a:gd name="connsiteX2" fmla="*/ 554711 w 920796"/>
              <a:gd name="connsiteY2" fmla="*/ 623399 h 675486"/>
              <a:gd name="connsiteX3" fmla="*/ 870449 w 920796"/>
              <a:gd name="connsiteY3" fmla="*/ 489439 h 675486"/>
              <a:gd name="connsiteX4" fmla="*/ 906195 w 920796"/>
              <a:gd name="connsiteY4" fmla="*/ 191634 h 675486"/>
              <a:gd name="connsiteX5" fmla="*/ 727659 w 920796"/>
              <a:gd name="connsiteY5" fmla="*/ 4479 h 675486"/>
              <a:gd name="connsiteX6" fmla="*/ 204071 w 920796"/>
              <a:gd name="connsiteY6" fmla="*/ 90633 h 675486"/>
              <a:gd name="connsiteX7" fmla="*/ 18379 w 920796"/>
              <a:gd name="connsiteY7" fmla="*/ 267125 h 675486"/>
              <a:gd name="connsiteX8" fmla="*/ 223754 w 920796"/>
              <a:gd name="connsiteY8" fmla="*/ 614126 h 675486"/>
              <a:gd name="connsiteX9" fmla="*/ 236660 w 920796"/>
              <a:gd name="connsiteY9" fmla="*/ 675486 h 675486"/>
              <a:gd name="connsiteX0" fmla="*/ 236660 w 924042"/>
              <a:gd name="connsiteY0" fmla="*/ 674029 h 674029"/>
              <a:gd name="connsiteX1" fmla="*/ 302921 w 924042"/>
              <a:gd name="connsiteY1" fmla="*/ 636900 h 674029"/>
              <a:gd name="connsiteX2" fmla="*/ 554711 w 924042"/>
              <a:gd name="connsiteY2" fmla="*/ 621942 h 674029"/>
              <a:gd name="connsiteX3" fmla="*/ 870449 w 924042"/>
              <a:gd name="connsiteY3" fmla="*/ 487982 h 674029"/>
              <a:gd name="connsiteX4" fmla="*/ 910627 w 924042"/>
              <a:gd name="connsiteY4" fmla="*/ 192078 h 674029"/>
              <a:gd name="connsiteX5" fmla="*/ 727659 w 924042"/>
              <a:gd name="connsiteY5" fmla="*/ 3022 h 674029"/>
              <a:gd name="connsiteX6" fmla="*/ 204071 w 924042"/>
              <a:gd name="connsiteY6" fmla="*/ 89176 h 674029"/>
              <a:gd name="connsiteX7" fmla="*/ 18379 w 924042"/>
              <a:gd name="connsiteY7" fmla="*/ 265668 h 674029"/>
              <a:gd name="connsiteX8" fmla="*/ 223754 w 924042"/>
              <a:gd name="connsiteY8" fmla="*/ 612669 h 674029"/>
              <a:gd name="connsiteX9" fmla="*/ 236660 w 924042"/>
              <a:gd name="connsiteY9" fmla="*/ 674029 h 674029"/>
              <a:gd name="connsiteX0" fmla="*/ 236660 w 923289"/>
              <a:gd name="connsiteY0" fmla="*/ 677077 h 677077"/>
              <a:gd name="connsiteX1" fmla="*/ 302921 w 923289"/>
              <a:gd name="connsiteY1" fmla="*/ 639948 h 677077"/>
              <a:gd name="connsiteX2" fmla="*/ 554711 w 923289"/>
              <a:gd name="connsiteY2" fmla="*/ 624990 h 677077"/>
              <a:gd name="connsiteX3" fmla="*/ 870449 w 923289"/>
              <a:gd name="connsiteY3" fmla="*/ 491030 h 677077"/>
              <a:gd name="connsiteX4" fmla="*/ 910627 w 923289"/>
              <a:gd name="connsiteY4" fmla="*/ 195126 h 677077"/>
              <a:gd name="connsiteX5" fmla="*/ 737874 w 923289"/>
              <a:gd name="connsiteY5" fmla="*/ 2918 h 677077"/>
              <a:gd name="connsiteX6" fmla="*/ 204071 w 923289"/>
              <a:gd name="connsiteY6" fmla="*/ 92224 h 677077"/>
              <a:gd name="connsiteX7" fmla="*/ 18379 w 923289"/>
              <a:gd name="connsiteY7" fmla="*/ 268716 h 677077"/>
              <a:gd name="connsiteX8" fmla="*/ 223754 w 923289"/>
              <a:gd name="connsiteY8" fmla="*/ 615717 h 677077"/>
              <a:gd name="connsiteX9" fmla="*/ 236660 w 923289"/>
              <a:gd name="connsiteY9" fmla="*/ 677077 h 677077"/>
              <a:gd name="connsiteX0" fmla="*/ 236660 w 923277"/>
              <a:gd name="connsiteY0" fmla="*/ 684928 h 684928"/>
              <a:gd name="connsiteX1" fmla="*/ 302921 w 923277"/>
              <a:gd name="connsiteY1" fmla="*/ 647799 h 684928"/>
              <a:gd name="connsiteX2" fmla="*/ 554711 w 923277"/>
              <a:gd name="connsiteY2" fmla="*/ 632841 h 684928"/>
              <a:gd name="connsiteX3" fmla="*/ 870449 w 923277"/>
              <a:gd name="connsiteY3" fmla="*/ 498881 h 684928"/>
              <a:gd name="connsiteX4" fmla="*/ 910627 w 923277"/>
              <a:gd name="connsiteY4" fmla="*/ 202977 h 684928"/>
              <a:gd name="connsiteX5" fmla="*/ 738044 w 923277"/>
              <a:gd name="connsiteY5" fmla="*/ 2683 h 684928"/>
              <a:gd name="connsiteX6" fmla="*/ 204071 w 923277"/>
              <a:gd name="connsiteY6" fmla="*/ 100075 h 684928"/>
              <a:gd name="connsiteX7" fmla="*/ 18379 w 923277"/>
              <a:gd name="connsiteY7" fmla="*/ 276567 h 684928"/>
              <a:gd name="connsiteX8" fmla="*/ 223754 w 923277"/>
              <a:gd name="connsiteY8" fmla="*/ 623568 h 684928"/>
              <a:gd name="connsiteX9" fmla="*/ 236660 w 923277"/>
              <a:gd name="connsiteY9" fmla="*/ 684928 h 684928"/>
              <a:gd name="connsiteX0" fmla="*/ 236660 w 923277"/>
              <a:gd name="connsiteY0" fmla="*/ 685385 h 685385"/>
              <a:gd name="connsiteX1" fmla="*/ 302921 w 923277"/>
              <a:gd name="connsiteY1" fmla="*/ 648256 h 685385"/>
              <a:gd name="connsiteX2" fmla="*/ 554711 w 923277"/>
              <a:gd name="connsiteY2" fmla="*/ 633298 h 685385"/>
              <a:gd name="connsiteX3" fmla="*/ 870449 w 923277"/>
              <a:gd name="connsiteY3" fmla="*/ 499338 h 685385"/>
              <a:gd name="connsiteX4" fmla="*/ 910627 w 923277"/>
              <a:gd name="connsiteY4" fmla="*/ 203434 h 685385"/>
              <a:gd name="connsiteX5" fmla="*/ 738044 w 923277"/>
              <a:gd name="connsiteY5" fmla="*/ 3140 h 685385"/>
              <a:gd name="connsiteX6" fmla="*/ 195293 w 923277"/>
              <a:gd name="connsiteY6" fmla="*/ 94802 h 685385"/>
              <a:gd name="connsiteX7" fmla="*/ 18379 w 923277"/>
              <a:gd name="connsiteY7" fmla="*/ 277024 h 685385"/>
              <a:gd name="connsiteX8" fmla="*/ 223754 w 923277"/>
              <a:gd name="connsiteY8" fmla="*/ 624025 h 685385"/>
              <a:gd name="connsiteX9" fmla="*/ 236660 w 923277"/>
              <a:gd name="connsiteY9" fmla="*/ 685385 h 685385"/>
              <a:gd name="connsiteX0" fmla="*/ 238970 w 925587"/>
              <a:gd name="connsiteY0" fmla="*/ 685330 h 685330"/>
              <a:gd name="connsiteX1" fmla="*/ 305231 w 925587"/>
              <a:gd name="connsiteY1" fmla="*/ 648201 h 685330"/>
              <a:gd name="connsiteX2" fmla="*/ 557021 w 925587"/>
              <a:gd name="connsiteY2" fmla="*/ 633243 h 685330"/>
              <a:gd name="connsiteX3" fmla="*/ 872759 w 925587"/>
              <a:gd name="connsiteY3" fmla="*/ 499283 h 685330"/>
              <a:gd name="connsiteX4" fmla="*/ 912937 w 925587"/>
              <a:gd name="connsiteY4" fmla="*/ 203379 h 685330"/>
              <a:gd name="connsiteX5" fmla="*/ 740354 w 925587"/>
              <a:gd name="connsiteY5" fmla="*/ 3085 h 685330"/>
              <a:gd name="connsiteX6" fmla="*/ 197603 w 925587"/>
              <a:gd name="connsiteY6" fmla="*/ 94747 h 685330"/>
              <a:gd name="connsiteX7" fmla="*/ 17988 w 925587"/>
              <a:gd name="connsiteY7" fmla="*/ 267917 h 685330"/>
              <a:gd name="connsiteX8" fmla="*/ 226064 w 925587"/>
              <a:gd name="connsiteY8" fmla="*/ 623970 h 685330"/>
              <a:gd name="connsiteX9" fmla="*/ 238970 w 925587"/>
              <a:gd name="connsiteY9" fmla="*/ 685330 h 685330"/>
              <a:gd name="connsiteX0" fmla="*/ 238970 w 925587"/>
              <a:gd name="connsiteY0" fmla="*/ 685330 h 685330"/>
              <a:gd name="connsiteX1" fmla="*/ 305231 w 925587"/>
              <a:gd name="connsiteY1" fmla="*/ 648201 h 685330"/>
              <a:gd name="connsiteX2" fmla="*/ 557021 w 925587"/>
              <a:gd name="connsiteY2" fmla="*/ 633243 h 685330"/>
              <a:gd name="connsiteX3" fmla="*/ 872759 w 925587"/>
              <a:gd name="connsiteY3" fmla="*/ 499283 h 685330"/>
              <a:gd name="connsiteX4" fmla="*/ 912937 w 925587"/>
              <a:gd name="connsiteY4" fmla="*/ 203379 h 685330"/>
              <a:gd name="connsiteX5" fmla="*/ 740354 w 925587"/>
              <a:gd name="connsiteY5" fmla="*/ 3085 h 685330"/>
              <a:gd name="connsiteX6" fmla="*/ 197603 w 925587"/>
              <a:gd name="connsiteY6" fmla="*/ 94747 h 685330"/>
              <a:gd name="connsiteX7" fmla="*/ 17988 w 925587"/>
              <a:gd name="connsiteY7" fmla="*/ 267917 h 685330"/>
              <a:gd name="connsiteX8" fmla="*/ 226064 w 925587"/>
              <a:gd name="connsiteY8" fmla="*/ 623970 h 685330"/>
              <a:gd name="connsiteX9" fmla="*/ 238970 w 925587"/>
              <a:gd name="connsiteY9" fmla="*/ 685330 h 685330"/>
              <a:gd name="connsiteX0" fmla="*/ 238970 w 926807"/>
              <a:gd name="connsiteY0" fmla="*/ 647076 h 647076"/>
              <a:gd name="connsiteX1" fmla="*/ 305231 w 926807"/>
              <a:gd name="connsiteY1" fmla="*/ 609947 h 647076"/>
              <a:gd name="connsiteX2" fmla="*/ 557021 w 926807"/>
              <a:gd name="connsiteY2" fmla="*/ 594989 h 647076"/>
              <a:gd name="connsiteX3" fmla="*/ 872759 w 926807"/>
              <a:gd name="connsiteY3" fmla="*/ 461029 h 647076"/>
              <a:gd name="connsiteX4" fmla="*/ 912937 w 926807"/>
              <a:gd name="connsiteY4" fmla="*/ 165125 h 647076"/>
              <a:gd name="connsiteX5" fmla="*/ 723808 w 926807"/>
              <a:gd name="connsiteY5" fmla="*/ 5211 h 647076"/>
              <a:gd name="connsiteX6" fmla="*/ 197603 w 926807"/>
              <a:gd name="connsiteY6" fmla="*/ 56493 h 647076"/>
              <a:gd name="connsiteX7" fmla="*/ 17988 w 926807"/>
              <a:gd name="connsiteY7" fmla="*/ 229663 h 647076"/>
              <a:gd name="connsiteX8" fmla="*/ 226064 w 926807"/>
              <a:gd name="connsiteY8" fmla="*/ 585716 h 647076"/>
              <a:gd name="connsiteX9" fmla="*/ 238970 w 926807"/>
              <a:gd name="connsiteY9" fmla="*/ 647076 h 647076"/>
              <a:gd name="connsiteX0" fmla="*/ 238970 w 933356"/>
              <a:gd name="connsiteY0" fmla="*/ 650456 h 650456"/>
              <a:gd name="connsiteX1" fmla="*/ 305231 w 933356"/>
              <a:gd name="connsiteY1" fmla="*/ 613327 h 650456"/>
              <a:gd name="connsiteX2" fmla="*/ 557021 w 933356"/>
              <a:gd name="connsiteY2" fmla="*/ 598369 h 650456"/>
              <a:gd name="connsiteX3" fmla="*/ 872759 w 933356"/>
              <a:gd name="connsiteY3" fmla="*/ 464409 h 650456"/>
              <a:gd name="connsiteX4" fmla="*/ 921405 w 933356"/>
              <a:gd name="connsiteY4" fmla="*/ 219836 h 650456"/>
              <a:gd name="connsiteX5" fmla="*/ 723808 w 933356"/>
              <a:gd name="connsiteY5" fmla="*/ 8591 h 650456"/>
              <a:gd name="connsiteX6" fmla="*/ 197603 w 933356"/>
              <a:gd name="connsiteY6" fmla="*/ 59873 h 650456"/>
              <a:gd name="connsiteX7" fmla="*/ 17988 w 933356"/>
              <a:gd name="connsiteY7" fmla="*/ 233043 h 650456"/>
              <a:gd name="connsiteX8" fmla="*/ 226064 w 933356"/>
              <a:gd name="connsiteY8" fmla="*/ 589096 h 650456"/>
              <a:gd name="connsiteX9" fmla="*/ 238970 w 933356"/>
              <a:gd name="connsiteY9" fmla="*/ 650456 h 650456"/>
              <a:gd name="connsiteX0" fmla="*/ 238970 w 933356"/>
              <a:gd name="connsiteY0" fmla="*/ 650456 h 650456"/>
              <a:gd name="connsiteX1" fmla="*/ 325366 w 933356"/>
              <a:gd name="connsiteY1" fmla="*/ 614273 h 650456"/>
              <a:gd name="connsiteX2" fmla="*/ 557021 w 933356"/>
              <a:gd name="connsiteY2" fmla="*/ 598369 h 650456"/>
              <a:gd name="connsiteX3" fmla="*/ 872759 w 933356"/>
              <a:gd name="connsiteY3" fmla="*/ 464409 h 650456"/>
              <a:gd name="connsiteX4" fmla="*/ 921405 w 933356"/>
              <a:gd name="connsiteY4" fmla="*/ 219836 h 650456"/>
              <a:gd name="connsiteX5" fmla="*/ 723808 w 933356"/>
              <a:gd name="connsiteY5" fmla="*/ 8591 h 650456"/>
              <a:gd name="connsiteX6" fmla="*/ 197603 w 933356"/>
              <a:gd name="connsiteY6" fmla="*/ 59873 h 650456"/>
              <a:gd name="connsiteX7" fmla="*/ 17988 w 933356"/>
              <a:gd name="connsiteY7" fmla="*/ 233043 h 650456"/>
              <a:gd name="connsiteX8" fmla="*/ 226064 w 933356"/>
              <a:gd name="connsiteY8" fmla="*/ 589096 h 650456"/>
              <a:gd name="connsiteX9" fmla="*/ 238970 w 933356"/>
              <a:gd name="connsiteY9" fmla="*/ 650456 h 650456"/>
              <a:gd name="connsiteX0" fmla="*/ 240584 w 934970"/>
              <a:gd name="connsiteY0" fmla="*/ 650456 h 650456"/>
              <a:gd name="connsiteX1" fmla="*/ 326980 w 934970"/>
              <a:gd name="connsiteY1" fmla="*/ 614273 h 650456"/>
              <a:gd name="connsiteX2" fmla="*/ 558635 w 934970"/>
              <a:gd name="connsiteY2" fmla="*/ 598369 h 650456"/>
              <a:gd name="connsiteX3" fmla="*/ 874373 w 934970"/>
              <a:gd name="connsiteY3" fmla="*/ 464409 h 650456"/>
              <a:gd name="connsiteX4" fmla="*/ 923019 w 934970"/>
              <a:gd name="connsiteY4" fmla="*/ 219836 h 650456"/>
              <a:gd name="connsiteX5" fmla="*/ 725422 w 934970"/>
              <a:gd name="connsiteY5" fmla="*/ 8591 h 650456"/>
              <a:gd name="connsiteX6" fmla="*/ 199217 w 934970"/>
              <a:gd name="connsiteY6" fmla="*/ 59873 h 650456"/>
              <a:gd name="connsiteX7" fmla="*/ 19602 w 934970"/>
              <a:gd name="connsiteY7" fmla="*/ 233043 h 650456"/>
              <a:gd name="connsiteX8" fmla="*/ 217059 w 934970"/>
              <a:gd name="connsiteY8" fmla="*/ 589969 h 650456"/>
              <a:gd name="connsiteX9" fmla="*/ 240584 w 934970"/>
              <a:gd name="connsiteY9" fmla="*/ 650456 h 650456"/>
              <a:gd name="connsiteX0" fmla="*/ 240584 w 935083"/>
              <a:gd name="connsiteY0" fmla="*/ 652498 h 652498"/>
              <a:gd name="connsiteX1" fmla="*/ 326980 w 935083"/>
              <a:gd name="connsiteY1" fmla="*/ 616315 h 652498"/>
              <a:gd name="connsiteX2" fmla="*/ 558635 w 935083"/>
              <a:gd name="connsiteY2" fmla="*/ 600411 h 652498"/>
              <a:gd name="connsiteX3" fmla="*/ 874373 w 935083"/>
              <a:gd name="connsiteY3" fmla="*/ 466451 h 652498"/>
              <a:gd name="connsiteX4" fmla="*/ 923019 w 935083"/>
              <a:gd name="connsiteY4" fmla="*/ 221878 h 652498"/>
              <a:gd name="connsiteX5" fmla="*/ 723902 w 935083"/>
              <a:gd name="connsiteY5" fmla="*/ 8348 h 652498"/>
              <a:gd name="connsiteX6" fmla="*/ 199217 w 935083"/>
              <a:gd name="connsiteY6" fmla="*/ 61915 h 652498"/>
              <a:gd name="connsiteX7" fmla="*/ 19602 w 935083"/>
              <a:gd name="connsiteY7" fmla="*/ 235085 h 652498"/>
              <a:gd name="connsiteX8" fmla="*/ 217059 w 935083"/>
              <a:gd name="connsiteY8" fmla="*/ 592011 h 652498"/>
              <a:gd name="connsiteX9" fmla="*/ 240584 w 935083"/>
              <a:gd name="connsiteY9" fmla="*/ 652498 h 652498"/>
              <a:gd name="connsiteX0" fmla="*/ 240584 w 935083"/>
              <a:gd name="connsiteY0" fmla="*/ 690718 h 690718"/>
              <a:gd name="connsiteX1" fmla="*/ 326980 w 935083"/>
              <a:gd name="connsiteY1" fmla="*/ 654535 h 690718"/>
              <a:gd name="connsiteX2" fmla="*/ 558635 w 935083"/>
              <a:gd name="connsiteY2" fmla="*/ 638631 h 690718"/>
              <a:gd name="connsiteX3" fmla="*/ 874373 w 935083"/>
              <a:gd name="connsiteY3" fmla="*/ 504671 h 690718"/>
              <a:gd name="connsiteX4" fmla="*/ 923019 w 935083"/>
              <a:gd name="connsiteY4" fmla="*/ 260098 h 690718"/>
              <a:gd name="connsiteX5" fmla="*/ 723902 w 935083"/>
              <a:gd name="connsiteY5" fmla="*/ 46568 h 690718"/>
              <a:gd name="connsiteX6" fmla="*/ 199217 w 935083"/>
              <a:gd name="connsiteY6" fmla="*/ 100135 h 690718"/>
              <a:gd name="connsiteX7" fmla="*/ 19602 w 935083"/>
              <a:gd name="connsiteY7" fmla="*/ 273305 h 690718"/>
              <a:gd name="connsiteX8" fmla="*/ 217059 w 935083"/>
              <a:gd name="connsiteY8" fmla="*/ 630231 h 690718"/>
              <a:gd name="connsiteX9" fmla="*/ 240584 w 935083"/>
              <a:gd name="connsiteY9" fmla="*/ 690718 h 690718"/>
              <a:gd name="connsiteX0" fmla="*/ 240584 w 934424"/>
              <a:gd name="connsiteY0" fmla="*/ 718729 h 718729"/>
              <a:gd name="connsiteX1" fmla="*/ 326980 w 934424"/>
              <a:gd name="connsiteY1" fmla="*/ 682546 h 718729"/>
              <a:gd name="connsiteX2" fmla="*/ 558635 w 934424"/>
              <a:gd name="connsiteY2" fmla="*/ 666642 h 718729"/>
              <a:gd name="connsiteX3" fmla="*/ 874373 w 934424"/>
              <a:gd name="connsiteY3" fmla="*/ 532682 h 718729"/>
              <a:gd name="connsiteX4" fmla="*/ 923019 w 934424"/>
              <a:gd name="connsiteY4" fmla="*/ 288109 h 718729"/>
              <a:gd name="connsiteX5" fmla="*/ 732809 w 934424"/>
              <a:gd name="connsiteY5" fmla="*/ 41324 h 718729"/>
              <a:gd name="connsiteX6" fmla="*/ 199217 w 934424"/>
              <a:gd name="connsiteY6" fmla="*/ 128146 h 718729"/>
              <a:gd name="connsiteX7" fmla="*/ 19602 w 934424"/>
              <a:gd name="connsiteY7" fmla="*/ 301316 h 718729"/>
              <a:gd name="connsiteX8" fmla="*/ 217059 w 934424"/>
              <a:gd name="connsiteY8" fmla="*/ 658242 h 718729"/>
              <a:gd name="connsiteX9" fmla="*/ 240584 w 934424"/>
              <a:gd name="connsiteY9" fmla="*/ 718729 h 718729"/>
              <a:gd name="connsiteX0" fmla="*/ 240584 w 934424"/>
              <a:gd name="connsiteY0" fmla="*/ 722533 h 722533"/>
              <a:gd name="connsiteX1" fmla="*/ 326980 w 934424"/>
              <a:gd name="connsiteY1" fmla="*/ 686350 h 722533"/>
              <a:gd name="connsiteX2" fmla="*/ 558635 w 934424"/>
              <a:gd name="connsiteY2" fmla="*/ 670446 h 722533"/>
              <a:gd name="connsiteX3" fmla="*/ 874373 w 934424"/>
              <a:gd name="connsiteY3" fmla="*/ 536486 h 722533"/>
              <a:gd name="connsiteX4" fmla="*/ 923019 w 934424"/>
              <a:gd name="connsiteY4" fmla="*/ 291913 h 722533"/>
              <a:gd name="connsiteX5" fmla="*/ 732809 w 934424"/>
              <a:gd name="connsiteY5" fmla="*/ 45128 h 722533"/>
              <a:gd name="connsiteX6" fmla="*/ 199217 w 934424"/>
              <a:gd name="connsiteY6" fmla="*/ 131950 h 722533"/>
              <a:gd name="connsiteX7" fmla="*/ 19602 w 934424"/>
              <a:gd name="connsiteY7" fmla="*/ 305120 h 722533"/>
              <a:gd name="connsiteX8" fmla="*/ 217059 w 934424"/>
              <a:gd name="connsiteY8" fmla="*/ 662046 h 722533"/>
              <a:gd name="connsiteX9" fmla="*/ 240584 w 934424"/>
              <a:gd name="connsiteY9" fmla="*/ 722533 h 722533"/>
              <a:gd name="connsiteX0" fmla="*/ 240584 w 934424"/>
              <a:gd name="connsiteY0" fmla="*/ 720450 h 720450"/>
              <a:gd name="connsiteX1" fmla="*/ 326980 w 934424"/>
              <a:gd name="connsiteY1" fmla="*/ 684267 h 720450"/>
              <a:gd name="connsiteX2" fmla="*/ 558635 w 934424"/>
              <a:gd name="connsiteY2" fmla="*/ 668363 h 720450"/>
              <a:gd name="connsiteX3" fmla="*/ 874373 w 934424"/>
              <a:gd name="connsiteY3" fmla="*/ 534403 h 720450"/>
              <a:gd name="connsiteX4" fmla="*/ 923019 w 934424"/>
              <a:gd name="connsiteY4" fmla="*/ 289830 h 720450"/>
              <a:gd name="connsiteX5" fmla="*/ 732809 w 934424"/>
              <a:gd name="connsiteY5" fmla="*/ 43045 h 720450"/>
              <a:gd name="connsiteX6" fmla="*/ 199217 w 934424"/>
              <a:gd name="connsiteY6" fmla="*/ 129867 h 720450"/>
              <a:gd name="connsiteX7" fmla="*/ 19602 w 934424"/>
              <a:gd name="connsiteY7" fmla="*/ 303037 h 720450"/>
              <a:gd name="connsiteX8" fmla="*/ 217059 w 934424"/>
              <a:gd name="connsiteY8" fmla="*/ 659963 h 720450"/>
              <a:gd name="connsiteX9" fmla="*/ 240584 w 934424"/>
              <a:gd name="connsiteY9" fmla="*/ 720450 h 720450"/>
              <a:gd name="connsiteX0" fmla="*/ 240584 w 934424"/>
              <a:gd name="connsiteY0" fmla="*/ 685029 h 685029"/>
              <a:gd name="connsiteX1" fmla="*/ 326980 w 934424"/>
              <a:gd name="connsiteY1" fmla="*/ 648846 h 685029"/>
              <a:gd name="connsiteX2" fmla="*/ 558635 w 934424"/>
              <a:gd name="connsiteY2" fmla="*/ 632942 h 685029"/>
              <a:gd name="connsiteX3" fmla="*/ 874373 w 934424"/>
              <a:gd name="connsiteY3" fmla="*/ 498982 h 685029"/>
              <a:gd name="connsiteX4" fmla="*/ 923019 w 934424"/>
              <a:gd name="connsiteY4" fmla="*/ 254409 h 685029"/>
              <a:gd name="connsiteX5" fmla="*/ 732809 w 934424"/>
              <a:gd name="connsiteY5" fmla="*/ 7624 h 685029"/>
              <a:gd name="connsiteX6" fmla="*/ 194656 w 934424"/>
              <a:gd name="connsiteY6" fmla="*/ 87592 h 685029"/>
              <a:gd name="connsiteX7" fmla="*/ 19602 w 934424"/>
              <a:gd name="connsiteY7" fmla="*/ 267616 h 685029"/>
              <a:gd name="connsiteX8" fmla="*/ 217059 w 934424"/>
              <a:gd name="connsiteY8" fmla="*/ 624542 h 685029"/>
              <a:gd name="connsiteX9" fmla="*/ 240584 w 934424"/>
              <a:gd name="connsiteY9" fmla="*/ 685029 h 685029"/>
              <a:gd name="connsiteX0" fmla="*/ 240584 w 934424"/>
              <a:gd name="connsiteY0" fmla="*/ 687685 h 687685"/>
              <a:gd name="connsiteX1" fmla="*/ 326980 w 934424"/>
              <a:gd name="connsiteY1" fmla="*/ 651502 h 687685"/>
              <a:gd name="connsiteX2" fmla="*/ 558635 w 934424"/>
              <a:gd name="connsiteY2" fmla="*/ 635598 h 687685"/>
              <a:gd name="connsiteX3" fmla="*/ 874373 w 934424"/>
              <a:gd name="connsiteY3" fmla="*/ 501638 h 687685"/>
              <a:gd name="connsiteX4" fmla="*/ 923019 w 934424"/>
              <a:gd name="connsiteY4" fmla="*/ 257065 h 687685"/>
              <a:gd name="connsiteX5" fmla="*/ 732809 w 934424"/>
              <a:gd name="connsiteY5" fmla="*/ 10280 h 687685"/>
              <a:gd name="connsiteX6" fmla="*/ 228697 w 934424"/>
              <a:gd name="connsiteY6" fmla="*/ 75553 h 687685"/>
              <a:gd name="connsiteX7" fmla="*/ 19602 w 934424"/>
              <a:gd name="connsiteY7" fmla="*/ 270272 h 687685"/>
              <a:gd name="connsiteX8" fmla="*/ 217059 w 934424"/>
              <a:gd name="connsiteY8" fmla="*/ 627198 h 687685"/>
              <a:gd name="connsiteX9" fmla="*/ 240584 w 934424"/>
              <a:gd name="connsiteY9" fmla="*/ 687685 h 687685"/>
              <a:gd name="connsiteX0" fmla="*/ 240584 w 930983"/>
              <a:gd name="connsiteY0" fmla="*/ 687685 h 687685"/>
              <a:gd name="connsiteX1" fmla="*/ 326980 w 930983"/>
              <a:gd name="connsiteY1" fmla="*/ 651502 h 687685"/>
              <a:gd name="connsiteX2" fmla="*/ 558635 w 930983"/>
              <a:gd name="connsiteY2" fmla="*/ 635598 h 687685"/>
              <a:gd name="connsiteX3" fmla="*/ 861448 w 930983"/>
              <a:gd name="connsiteY3" fmla="*/ 482219 h 687685"/>
              <a:gd name="connsiteX4" fmla="*/ 923019 w 930983"/>
              <a:gd name="connsiteY4" fmla="*/ 257065 h 687685"/>
              <a:gd name="connsiteX5" fmla="*/ 732809 w 930983"/>
              <a:gd name="connsiteY5" fmla="*/ 10280 h 687685"/>
              <a:gd name="connsiteX6" fmla="*/ 228697 w 930983"/>
              <a:gd name="connsiteY6" fmla="*/ 75553 h 687685"/>
              <a:gd name="connsiteX7" fmla="*/ 19602 w 930983"/>
              <a:gd name="connsiteY7" fmla="*/ 270272 h 687685"/>
              <a:gd name="connsiteX8" fmla="*/ 217059 w 930983"/>
              <a:gd name="connsiteY8" fmla="*/ 627198 h 687685"/>
              <a:gd name="connsiteX9" fmla="*/ 240584 w 930983"/>
              <a:gd name="connsiteY9" fmla="*/ 687685 h 687685"/>
              <a:gd name="connsiteX0" fmla="*/ 240584 w 942621"/>
              <a:gd name="connsiteY0" fmla="*/ 687685 h 687685"/>
              <a:gd name="connsiteX1" fmla="*/ 326980 w 942621"/>
              <a:gd name="connsiteY1" fmla="*/ 651502 h 687685"/>
              <a:gd name="connsiteX2" fmla="*/ 558635 w 942621"/>
              <a:gd name="connsiteY2" fmla="*/ 635598 h 687685"/>
              <a:gd name="connsiteX3" fmla="*/ 895330 w 942621"/>
              <a:gd name="connsiteY3" fmla="*/ 442594 h 687685"/>
              <a:gd name="connsiteX4" fmla="*/ 923019 w 942621"/>
              <a:gd name="connsiteY4" fmla="*/ 257065 h 687685"/>
              <a:gd name="connsiteX5" fmla="*/ 732809 w 942621"/>
              <a:gd name="connsiteY5" fmla="*/ 10280 h 687685"/>
              <a:gd name="connsiteX6" fmla="*/ 228697 w 942621"/>
              <a:gd name="connsiteY6" fmla="*/ 75553 h 687685"/>
              <a:gd name="connsiteX7" fmla="*/ 19602 w 942621"/>
              <a:gd name="connsiteY7" fmla="*/ 270272 h 687685"/>
              <a:gd name="connsiteX8" fmla="*/ 217059 w 942621"/>
              <a:gd name="connsiteY8" fmla="*/ 627198 h 687685"/>
              <a:gd name="connsiteX9" fmla="*/ 240584 w 942621"/>
              <a:gd name="connsiteY9" fmla="*/ 687685 h 687685"/>
              <a:gd name="connsiteX0" fmla="*/ 240584 w 941338"/>
              <a:gd name="connsiteY0" fmla="*/ 687685 h 687685"/>
              <a:gd name="connsiteX1" fmla="*/ 326980 w 941338"/>
              <a:gd name="connsiteY1" fmla="*/ 651502 h 687685"/>
              <a:gd name="connsiteX2" fmla="*/ 583099 w 941338"/>
              <a:gd name="connsiteY2" fmla="*/ 614744 h 687685"/>
              <a:gd name="connsiteX3" fmla="*/ 895330 w 941338"/>
              <a:gd name="connsiteY3" fmla="*/ 442594 h 687685"/>
              <a:gd name="connsiteX4" fmla="*/ 923019 w 941338"/>
              <a:gd name="connsiteY4" fmla="*/ 257065 h 687685"/>
              <a:gd name="connsiteX5" fmla="*/ 732809 w 941338"/>
              <a:gd name="connsiteY5" fmla="*/ 10280 h 687685"/>
              <a:gd name="connsiteX6" fmla="*/ 228697 w 941338"/>
              <a:gd name="connsiteY6" fmla="*/ 75553 h 687685"/>
              <a:gd name="connsiteX7" fmla="*/ 19602 w 941338"/>
              <a:gd name="connsiteY7" fmla="*/ 270272 h 687685"/>
              <a:gd name="connsiteX8" fmla="*/ 217059 w 941338"/>
              <a:gd name="connsiteY8" fmla="*/ 627198 h 687685"/>
              <a:gd name="connsiteX9" fmla="*/ 240584 w 941338"/>
              <a:gd name="connsiteY9" fmla="*/ 687685 h 687685"/>
              <a:gd name="connsiteX0" fmla="*/ 243122 w 943876"/>
              <a:gd name="connsiteY0" fmla="*/ 687685 h 687685"/>
              <a:gd name="connsiteX1" fmla="*/ 329518 w 943876"/>
              <a:gd name="connsiteY1" fmla="*/ 651502 h 687685"/>
              <a:gd name="connsiteX2" fmla="*/ 585637 w 943876"/>
              <a:gd name="connsiteY2" fmla="*/ 614744 h 687685"/>
              <a:gd name="connsiteX3" fmla="*/ 897868 w 943876"/>
              <a:gd name="connsiteY3" fmla="*/ 442594 h 687685"/>
              <a:gd name="connsiteX4" fmla="*/ 925557 w 943876"/>
              <a:gd name="connsiteY4" fmla="*/ 257065 h 687685"/>
              <a:gd name="connsiteX5" fmla="*/ 735347 w 943876"/>
              <a:gd name="connsiteY5" fmla="*/ 10280 h 687685"/>
              <a:gd name="connsiteX6" fmla="*/ 231235 w 943876"/>
              <a:gd name="connsiteY6" fmla="*/ 75553 h 687685"/>
              <a:gd name="connsiteX7" fmla="*/ 22140 w 943876"/>
              <a:gd name="connsiteY7" fmla="*/ 270272 h 687685"/>
              <a:gd name="connsiteX8" fmla="*/ 219597 w 943876"/>
              <a:gd name="connsiteY8" fmla="*/ 627198 h 687685"/>
              <a:gd name="connsiteX9" fmla="*/ 243122 w 943876"/>
              <a:gd name="connsiteY9" fmla="*/ 687685 h 687685"/>
              <a:gd name="connsiteX0" fmla="*/ 270951 w 971705"/>
              <a:gd name="connsiteY0" fmla="*/ 687201 h 687201"/>
              <a:gd name="connsiteX1" fmla="*/ 357347 w 971705"/>
              <a:gd name="connsiteY1" fmla="*/ 651018 h 687201"/>
              <a:gd name="connsiteX2" fmla="*/ 613466 w 971705"/>
              <a:gd name="connsiteY2" fmla="*/ 614260 h 687201"/>
              <a:gd name="connsiteX3" fmla="*/ 925697 w 971705"/>
              <a:gd name="connsiteY3" fmla="*/ 442110 h 687201"/>
              <a:gd name="connsiteX4" fmla="*/ 953386 w 971705"/>
              <a:gd name="connsiteY4" fmla="*/ 256581 h 687201"/>
              <a:gd name="connsiteX5" fmla="*/ 763176 w 971705"/>
              <a:gd name="connsiteY5" fmla="*/ 9796 h 687201"/>
              <a:gd name="connsiteX6" fmla="*/ 259064 w 971705"/>
              <a:gd name="connsiteY6" fmla="*/ 75069 h 687201"/>
              <a:gd name="connsiteX7" fmla="*/ 16950 w 971705"/>
              <a:gd name="connsiteY7" fmla="*/ 313452 h 687201"/>
              <a:gd name="connsiteX8" fmla="*/ 247426 w 971705"/>
              <a:gd name="connsiteY8" fmla="*/ 626714 h 687201"/>
              <a:gd name="connsiteX9" fmla="*/ 270951 w 971705"/>
              <a:gd name="connsiteY9" fmla="*/ 687201 h 687201"/>
              <a:gd name="connsiteX0" fmla="*/ 238078 w 938832"/>
              <a:gd name="connsiteY0" fmla="*/ 686664 h 686664"/>
              <a:gd name="connsiteX1" fmla="*/ 324474 w 938832"/>
              <a:gd name="connsiteY1" fmla="*/ 650481 h 686664"/>
              <a:gd name="connsiteX2" fmla="*/ 580593 w 938832"/>
              <a:gd name="connsiteY2" fmla="*/ 613723 h 686664"/>
              <a:gd name="connsiteX3" fmla="*/ 892824 w 938832"/>
              <a:gd name="connsiteY3" fmla="*/ 441573 h 686664"/>
              <a:gd name="connsiteX4" fmla="*/ 920513 w 938832"/>
              <a:gd name="connsiteY4" fmla="*/ 256044 h 686664"/>
              <a:gd name="connsiteX5" fmla="*/ 730303 w 938832"/>
              <a:gd name="connsiteY5" fmla="*/ 9259 h 686664"/>
              <a:gd name="connsiteX6" fmla="*/ 226191 w 938832"/>
              <a:gd name="connsiteY6" fmla="*/ 74532 h 686664"/>
              <a:gd name="connsiteX7" fmla="*/ 23383 w 938832"/>
              <a:gd name="connsiteY7" fmla="*/ 284183 h 686664"/>
              <a:gd name="connsiteX8" fmla="*/ 214553 w 938832"/>
              <a:gd name="connsiteY8" fmla="*/ 626177 h 686664"/>
              <a:gd name="connsiteX9" fmla="*/ 238078 w 938832"/>
              <a:gd name="connsiteY9" fmla="*/ 686664 h 686664"/>
              <a:gd name="connsiteX0" fmla="*/ 238078 w 940200"/>
              <a:gd name="connsiteY0" fmla="*/ 721245 h 721245"/>
              <a:gd name="connsiteX1" fmla="*/ 324474 w 940200"/>
              <a:gd name="connsiteY1" fmla="*/ 685062 h 721245"/>
              <a:gd name="connsiteX2" fmla="*/ 580593 w 940200"/>
              <a:gd name="connsiteY2" fmla="*/ 648304 h 721245"/>
              <a:gd name="connsiteX3" fmla="*/ 892824 w 940200"/>
              <a:gd name="connsiteY3" fmla="*/ 476154 h 721245"/>
              <a:gd name="connsiteX4" fmla="*/ 920513 w 940200"/>
              <a:gd name="connsiteY4" fmla="*/ 290625 h 721245"/>
              <a:gd name="connsiteX5" fmla="*/ 710990 w 940200"/>
              <a:gd name="connsiteY5" fmla="*/ 6592 h 721245"/>
              <a:gd name="connsiteX6" fmla="*/ 226191 w 940200"/>
              <a:gd name="connsiteY6" fmla="*/ 109113 h 721245"/>
              <a:gd name="connsiteX7" fmla="*/ 23383 w 940200"/>
              <a:gd name="connsiteY7" fmla="*/ 318764 h 721245"/>
              <a:gd name="connsiteX8" fmla="*/ 214553 w 940200"/>
              <a:gd name="connsiteY8" fmla="*/ 660758 h 721245"/>
              <a:gd name="connsiteX9" fmla="*/ 238078 w 940200"/>
              <a:gd name="connsiteY9" fmla="*/ 721245 h 721245"/>
              <a:gd name="connsiteX0" fmla="*/ 238078 w 943536"/>
              <a:gd name="connsiteY0" fmla="*/ 720896 h 720896"/>
              <a:gd name="connsiteX1" fmla="*/ 324474 w 943536"/>
              <a:gd name="connsiteY1" fmla="*/ 684713 h 720896"/>
              <a:gd name="connsiteX2" fmla="*/ 580593 w 943536"/>
              <a:gd name="connsiteY2" fmla="*/ 647955 h 720896"/>
              <a:gd name="connsiteX3" fmla="*/ 892824 w 943536"/>
              <a:gd name="connsiteY3" fmla="*/ 475805 h 720896"/>
              <a:gd name="connsiteX4" fmla="*/ 925324 w 943536"/>
              <a:gd name="connsiteY4" fmla="*/ 283788 h 720896"/>
              <a:gd name="connsiteX5" fmla="*/ 710990 w 943536"/>
              <a:gd name="connsiteY5" fmla="*/ 6243 h 720896"/>
              <a:gd name="connsiteX6" fmla="*/ 226191 w 943536"/>
              <a:gd name="connsiteY6" fmla="*/ 108764 h 720896"/>
              <a:gd name="connsiteX7" fmla="*/ 23383 w 943536"/>
              <a:gd name="connsiteY7" fmla="*/ 318415 h 720896"/>
              <a:gd name="connsiteX8" fmla="*/ 214553 w 943536"/>
              <a:gd name="connsiteY8" fmla="*/ 660409 h 720896"/>
              <a:gd name="connsiteX9" fmla="*/ 238078 w 943536"/>
              <a:gd name="connsiteY9" fmla="*/ 720896 h 720896"/>
              <a:gd name="connsiteX0" fmla="*/ 238078 w 932042"/>
              <a:gd name="connsiteY0" fmla="*/ 720896 h 720896"/>
              <a:gd name="connsiteX1" fmla="*/ 324474 w 932042"/>
              <a:gd name="connsiteY1" fmla="*/ 684713 h 720896"/>
              <a:gd name="connsiteX2" fmla="*/ 580593 w 932042"/>
              <a:gd name="connsiteY2" fmla="*/ 647955 h 720896"/>
              <a:gd name="connsiteX3" fmla="*/ 850829 w 932042"/>
              <a:gd name="connsiteY3" fmla="*/ 489522 h 720896"/>
              <a:gd name="connsiteX4" fmla="*/ 925324 w 932042"/>
              <a:gd name="connsiteY4" fmla="*/ 283788 h 720896"/>
              <a:gd name="connsiteX5" fmla="*/ 710990 w 932042"/>
              <a:gd name="connsiteY5" fmla="*/ 6243 h 720896"/>
              <a:gd name="connsiteX6" fmla="*/ 226191 w 932042"/>
              <a:gd name="connsiteY6" fmla="*/ 108764 h 720896"/>
              <a:gd name="connsiteX7" fmla="*/ 23383 w 932042"/>
              <a:gd name="connsiteY7" fmla="*/ 318415 h 720896"/>
              <a:gd name="connsiteX8" fmla="*/ 214553 w 932042"/>
              <a:gd name="connsiteY8" fmla="*/ 660409 h 720896"/>
              <a:gd name="connsiteX9" fmla="*/ 238078 w 932042"/>
              <a:gd name="connsiteY9" fmla="*/ 720896 h 720896"/>
              <a:gd name="connsiteX0" fmla="*/ 294564 w 988528"/>
              <a:gd name="connsiteY0" fmla="*/ 721257 h 721257"/>
              <a:gd name="connsiteX1" fmla="*/ 380960 w 988528"/>
              <a:gd name="connsiteY1" fmla="*/ 685074 h 721257"/>
              <a:gd name="connsiteX2" fmla="*/ 637079 w 988528"/>
              <a:gd name="connsiteY2" fmla="*/ 648316 h 721257"/>
              <a:gd name="connsiteX3" fmla="*/ 907315 w 988528"/>
              <a:gd name="connsiteY3" fmla="*/ 489883 h 721257"/>
              <a:gd name="connsiteX4" fmla="*/ 981810 w 988528"/>
              <a:gd name="connsiteY4" fmla="*/ 284149 h 721257"/>
              <a:gd name="connsiteX5" fmla="*/ 767476 w 988528"/>
              <a:gd name="connsiteY5" fmla="*/ 6604 h 721257"/>
              <a:gd name="connsiteX6" fmla="*/ 282677 w 988528"/>
              <a:gd name="connsiteY6" fmla="*/ 109125 h 721257"/>
              <a:gd name="connsiteX7" fmla="*/ 14036 w 988528"/>
              <a:gd name="connsiteY7" fmla="*/ 355779 h 721257"/>
              <a:gd name="connsiteX8" fmla="*/ 271039 w 988528"/>
              <a:gd name="connsiteY8" fmla="*/ 660770 h 721257"/>
              <a:gd name="connsiteX9" fmla="*/ 294564 w 988528"/>
              <a:gd name="connsiteY9" fmla="*/ 721257 h 721257"/>
              <a:gd name="connsiteX0" fmla="*/ 308360 w 1002324"/>
              <a:gd name="connsiteY0" fmla="*/ 721378 h 721378"/>
              <a:gd name="connsiteX1" fmla="*/ 394756 w 1002324"/>
              <a:gd name="connsiteY1" fmla="*/ 685195 h 721378"/>
              <a:gd name="connsiteX2" fmla="*/ 650875 w 1002324"/>
              <a:gd name="connsiteY2" fmla="*/ 648437 h 721378"/>
              <a:gd name="connsiteX3" fmla="*/ 921111 w 1002324"/>
              <a:gd name="connsiteY3" fmla="*/ 490004 h 721378"/>
              <a:gd name="connsiteX4" fmla="*/ 995606 w 1002324"/>
              <a:gd name="connsiteY4" fmla="*/ 284270 h 721378"/>
              <a:gd name="connsiteX5" fmla="*/ 781272 w 1002324"/>
              <a:gd name="connsiteY5" fmla="*/ 6725 h 721378"/>
              <a:gd name="connsiteX6" fmla="*/ 296473 w 1002324"/>
              <a:gd name="connsiteY6" fmla="*/ 109246 h 721378"/>
              <a:gd name="connsiteX7" fmla="*/ 12734 w 1002324"/>
              <a:gd name="connsiteY7" fmla="*/ 367519 h 721378"/>
              <a:gd name="connsiteX8" fmla="*/ 284835 w 1002324"/>
              <a:gd name="connsiteY8" fmla="*/ 660891 h 721378"/>
              <a:gd name="connsiteX9" fmla="*/ 308360 w 1002324"/>
              <a:gd name="connsiteY9" fmla="*/ 721378 h 721378"/>
              <a:gd name="connsiteX0" fmla="*/ 308360 w 1001714"/>
              <a:gd name="connsiteY0" fmla="*/ 721378 h 721378"/>
              <a:gd name="connsiteX1" fmla="*/ 394756 w 1001714"/>
              <a:gd name="connsiteY1" fmla="*/ 685195 h 721378"/>
              <a:gd name="connsiteX2" fmla="*/ 650875 w 1001714"/>
              <a:gd name="connsiteY2" fmla="*/ 648437 h 721378"/>
              <a:gd name="connsiteX3" fmla="*/ 917242 w 1001714"/>
              <a:gd name="connsiteY3" fmla="*/ 475683 h 721378"/>
              <a:gd name="connsiteX4" fmla="*/ 995606 w 1001714"/>
              <a:gd name="connsiteY4" fmla="*/ 284270 h 721378"/>
              <a:gd name="connsiteX5" fmla="*/ 781272 w 1001714"/>
              <a:gd name="connsiteY5" fmla="*/ 6725 h 721378"/>
              <a:gd name="connsiteX6" fmla="*/ 296473 w 1001714"/>
              <a:gd name="connsiteY6" fmla="*/ 109246 h 721378"/>
              <a:gd name="connsiteX7" fmla="*/ 12734 w 1001714"/>
              <a:gd name="connsiteY7" fmla="*/ 367519 h 721378"/>
              <a:gd name="connsiteX8" fmla="*/ 284835 w 1001714"/>
              <a:gd name="connsiteY8" fmla="*/ 660891 h 721378"/>
              <a:gd name="connsiteX9" fmla="*/ 308360 w 1001714"/>
              <a:gd name="connsiteY9" fmla="*/ 721378 h 721378"/>
              <a:gd name="connsiteX0" fmla="*/ 308360 w 1001852"/>
              <a:gd name="connsiteY0" fmla="*/ 721378 h 721378"/>
              <a:gd name="connsiteX1" fmla="*/ 394756 w 1001852"/>
              <a:gd name="connsiteY1" fmla="*/ 685195 h 721378"/>
              <a:gd name="connsiteX2" fmla="*/ 641147 w 1001852"/>
              <a:gd name="connsiteY2" fmla="*/ 639079 h 721378"/>
              <a:gd name="connsiteX3" fmla="*/ 917242 w 1001852"/>
              <a:gd name="connsiteY3" fmla="*/ 475683 h 721378"/>
              <a:gd name="connsiteX4" fmla="*/ 995606 w 1001852"/>
              <a:gd name="connsiteY4" fmla="*/ 284270 h 721378"/>
              <a:gd name="connsiteX5" fmla="*/ 781272 w 1001852"/>
              <a:gd name="connsiteY5" fmla="*/ 6725 h 721378"/>
              <a:gd name="connsiteX6" fmla="*/ 296473 w 1001852"/>
              <a:gd name="connsiteY6" fmla="*/ 109246 h 721378"/>
              <a:gd name="connsiteX7" fmla="*/ 12734 w 1001852"/>
              <a:gd name="connsiteY7" fmla="*/ 367519 h 721378"/>
              <a:gd name="connsiteX8" fmla="*/ 284835 w 1001852"/>
              <a:gd name="connsiteY8" fmla="*/ 660891 h 721378"/>
              <a:gd name="connsiteX9" fmla="*/ 308360 w 1001852"/>
              <a:gd name="connsiteY9" fmla="*/ 721378 h 721378"/>
              <a:gd name="connsiteX0" fmla="*/ 308360 w 1001852"/>
              <a:gd name="connsiteY0" fmla="*/ 719754 h 719754"/>
              <a:gd name="connsiteX1" fmla="*/ 394756 w 1001852"/>
              <a:gd name="connsiteY1" fmla="*/ 683571 h 719754"/>
              <a:gd name="connsiteX2" fmla="*/ 641147 w 1001852"/>
              <a:gd name="connsiteY2" fmla="*/ 637455 h 719754"/>
              <a:gd name="connsiteX3" fmla="*/ 917242 w 1001852"/>
              <a:gd name="connsiteY3" fmla="*/ 474059 h 719754"/>
              <a:gd name="connsiteX4" fmla="*/ 995606 w 1001852"/>
              <a:gd name="connsiteY4" fmla="*/ 282646 h 719754"/>
              <a:gd name="connsiteX5" fmla="*/ 781272 w 1001852"/>
              <a:gd name="connsiteY5" fmla="*/ 5101 h 719754"/>
              <a:gd name="connsiteX6" fmla="*/ 311517 w 1001852"/>
              <a:gd name="connsiteY6" fmla="*/ 122448 h 719754"/>
              <a:gd name="connsiteX7" fmla="*/ 12734 w 1001852"/>
              <a:gd name="connsiteY7" fmla="*/ 365895 h 719754"/>
              <a:gd name="connsiteX8" fmla="*/ 284835 w 1001852"/>
              <a:gd name="connsiteY8" fmla="*/ 659267 h 719754"/>
              <a:gd name="connsiteX9" fmla="*/ 308360 w 1001852"/>
              <a:gd name="connsiteY9" fmla="*/ 719754 h 719754"/>
              <a:gd name="connsiteX0" fmla="*/ 304337 w 997829"/>
              <a:gd name="connsiteY0" fmla="*/ 719754 h 719754"/>
              <a:gd name="connsiteX1" fmla="*/ 390733 w 997829"/>
              <a:gd name="connsiteY1" fmla="*/ 683571 h 719754"/>
              <a:gd name="connsiteX2" fmla="*/ 637124 w 997829"/>
              <a:gd name="connsiteY2" fmla="*/ 637455 h 719754"/>
              <a:gd name="connsiteX3" fmla="*/ 913219 w 997829"/>
              <a:gd name="connsiteY3" fmla="*/ 474059 h 719754"/>
              <a:gd name="connsiteX4" fmla="*/ 991583 w 997829"/>
              <a:gd name="connsiteY4" fmla="*/ 282646 h 719754"/>
              <a:gd name="connsiteX5" fmla="*/ 777249 w 997829"/>
              <a:gd name="connsiteY5" fmla="*/ 5101 h 719754"/>
              <a:gd name="connsiteX6" fmla="*/ 307494 w 997829"/>
              <a:gd name="connsiteY6" fmla="*/ 122448 h 719754"/>
              <a:gd name="connsiteX7" fmla="*/ 8711 w 997829"/>
              <a:gd name="connsiteY7" fmla="*/ 365895 h 719754"/>
              <a:gd name="connsiteX8" fmla="*/ 280812 w 997829"/>
              <a:gd name="connsiteY8" fmla="*/ 659267 h 719754"/>
              <a:gd name="connsiteX9" fmla="*/ 304337 w 997829"/>
              <a:gd name="connsiteY9" fmla="*/ 719754 h 719754"/>
              <a:gd name="connsiteX0" fmla="*/ 304337 w 1000140"/>
              <a:gd name="connsiteY0" fmla="*/ 719754 h 719754"/>
              <a:gd name="connsiteX1" fmla="*/ 390733 w 1000140"/>
              <a:gd name="connsiteY1" fmla="*/ 683571 h 719754"/>
              <a:gd name="connsiteX2" fmla="*/ 637124 w 1000140"/>
              <a:gd name="connsiteY2" fmla="*/ 637455 h 719754"/>
              <a:gd name="connsiteX3" fmla="*/ 926023 w 1000140"/>
              <a:gd name="connsiteY3" fmla="*/ 465382 h 719754"/>
              <a:gd name="connsiteX4" fmla="*/ 991583 w 1000140"/>
              <a:gd name="connsiteY4" fmla="*/ 282646 h 719754"/>
              <a:gd name="connsiteX5" fmla="*/ 777249 w 1000140"/>
              <a:gd name="connsiteY5" fmla="*/ 5101 h 719754"/>
              <a:gd name="connsiteX6" fmla="*/ 307494 w 1000140"/>
              <a:gd name="connsiteY6" fmla="*/ 122448 h 719754"/>
              <a:gd name="connsiteX7" fmla="*/ 8711 w 1000140"/>
              <a:gd name="connsiteY7" fmla="*/ 365895 h 719754"/>
              <a:gd name="connsiteX8" fmla="*/ 280812 w 1000140"/>
              <a:gd name="connsiteY8" fmla="*/ 659267 h 719754"/>
              <a:gd name="connsiteX9" fmla="*/ 304337 w 1000140"/>
              <a:gd name="connsiteY9" fmla="*/ 719754 h 719754"/>
              <a:gd name="connsiteX0" fmla="*/ 304337 w 1000232"/>
              <a:gd name="connsiteY0" fmla="*/ 719754 h 719754"/>
              <a:gd name="connsiteX1" fmla="*/ 390733 w 1000232"/>
              <a:gd name="connsiteY1" fmla="*/ 683571 h 719754"/>
              <a:gd name="connsiteX2" fmla="*/ 632822 w 1000232"/>
              <a:gd name="connsiteY2" fmla="*/ 627487 h 719754"/>
              <a:gd name="connsiteX3" fmla="*/ 926023 w 1000232"/>
              <a:gd name="connsiteY3" fmla="*/ 465382 h 719754"/>
              <a:gd name="connsiteX4" fmla="*/ 991583 w 1000232"/>
              <a:gd name="connsiteY4" fmla="*/ 282646 h 719754"/>
              <a:gd name="connsiteX5" fmla="*/ 777249 w 1000232"/>
              <a:gd name="connsiteY5" fmla="*/ 5101 h 719754"/>
              <a:gd name="connsiteX6" fmla="*/ 307494 w 1000232"/>
              <a:gd name="connsiteY6" fmla="*/ 122448 h 719754"/>
              <a:gd name="connsiteX7" fmla="*/ 8711 w 1000232"/>
              <a:gd name="connsiteY7" fmla="*/ 365895 h 719754"/>
              <a:gd name="connsiteX8" fmla="*/ 280812 w 1000232"/>
              <a:gd name="connsiteY8" fmla="*/ 659267 h 719754"/>
              <a:gd name="connsiteX9" fmla="*/ 304337 w 1000232"/>
              <a:gd name="connsiteY9" fmla="*/ 719754 h 719754"/>
              <a:gd name="connsiteX0" fmla="*/ 304337 w 1000232"/>
              <a:gd name="connsiteY0" fmla="*/ 719754 h 719754"/>
              <a:gd name="connsiteX1" fmla="*/ 399952 w 1000232"/>
              <a:gd name="connsiteY1" fmla="*/ 666587 h 719754"/>
              <a:gd name="connsiteX2" fmla="*/ 632822 w 1000232"/>
              <a:gd name="connsiteY2" fmla="*/ 627487 h 719754"/>
              <a:gd name="connsiteX3" fmla="*/ 926023 w 1000232"/>
              <a:gd name="connsiteY3" fmla="*/ 465382 h 719754"/>
              <a:gd name="connsiteX4" fmla="*/ 991583 w 1000232"/>
              <a:gd name="connsiteY4" fmla="*/ 282646 h 719754"/>
              <a:gd name="connsiteX5" fmla="*/ 777249 w 1000232"/>
              <a:gd name="connsiteY5" fmla="*/ 5101 h 719754"/>
              <a:gd name="connsiteX6" fmla="*/ 307494 w 1000232"/>
              <a:gd name="connsiteY6" fmla="*/ 122448 h 719754"/>
              <a:gd name="connsiteX7" fmla="*/ 8711 w 1000232"/>
              <a:gd name="connsiteY7" fmla="*/ 365895 h 719754"/>
              <a:gd name="connsiteX8" fmla="*/ 280812 w 1000232"/>
              <a:gd name="connsiteY8" fmla="*/ 659267 h 719754"/>
              <a:gd name="connsiteX9" fmla="*/ 304337 w 1000232"/>
              <a:gd name="connsiteY9" fmla="*/ 719754 h 719754"/>
              <a:gd name="connsiteX0" fmla="*/ 304337 w 991570"/>
              <a:gd name="connsiteY0" fmla="*/ 718638 h 718638"/>
              <a:gd name="connsiteX1" fmla="*/ 399952 w 991570"/>
              <a:gd name="connsiteY1" fmla="*/ 665471 h 718638"/>
              <a:gd name="connsiteX2" fmla="*/ 632822 w 991570"/>
              <a:gd name="connsiteY2" fmla="*/ 626371 h 718638"/>
              <a:gd name="connsiteX3" fmla="*/ 926023 w 991570"/>
              <a:gd name="connsiteY3" fmla="*/ 464266 h 718638"/>
              <a:gd name="connsiteX4" fmla="*/ 981545 w 991570"/>
              <a:gd name="connsiteY4" fmla="*/ 258272 h 718638"/>
              <a:gd name="connsiteX5" fmla="*/ 777249 w 991570"/>
              <a:gd name="connsiteY5" fmla="*/ 3985 h 718638"/>
              <a:gd name="connsiteX6" fmla="*/ 307494 w 991570"/>
              <a:gd name="connsiteY6" fmla="*/ 121332 h 718638"/>
              <a:gd name="connsiteX7" fmla="*/ 8711 w 991570"/>
              <a:gd name="connsiteY7" fmla="*/ 364779 h 718638"/>
              <a:gd name="connsiteX8" fmla="*/ 280812 w 991570"/>
              <a:gd name="connsiteY8" fmla="*/ 658151 h 718638"/>
              <a:gd name="connsiteX9" fmla="*/ 304337 w 991570"/>
              <a:gd name="connsiteY9" fmla="*/ 718638 h 718638"/>
              <a:gd name="connsiteX0" fmla="*/ 304337 w 992211"/>
              <a:gd name="connsiteY0" fmla="*/ 718638 h 718638"/>
              <a:gd name="connsiteX1" fmla="*/ 399952 w 992211"/>
              <a:gd name="connsiteY1" fmla="*/ 665471 h 718638"/>
              <a:gd name="connsiteX2" fmla="*/ 632822 w 992211"/>
              <a:gd name="connsiteY2" fmla="*/ 626371 h 718638"/>
              <a:gd name="connsiteX3" fmla="*/ 928468 w 992211"/>
              <a:gd name="connsiteY3" fmla="*/ 445968 h 718638"/>
              <a:gd name="connsiteX4" fmla="*/ 981545 w 992211"/>
              <a:gd name="connsiteY4" fmla="*/ 258272 h 718638"/>
              <a:gd name="connsiteX5" fmla="*/ 777249 w 992211"/>
              <a:gd name="connsiteY5" fmla="*/ 3985 h 718638"/>
              <a:gd name="connsiteX6" fmla="*/ 307494 w 992211"/>
              <a:gd name="connsiteY6" fmla="*/ 121332 h 718638"/>
              <a:gd name="connsiteX7" fmla="*/ 8711 w 992211"/>
              <a:gd name="connsiteY7" fmla="*/ 364779 h 718638"/>
              <a:gd name="connsiteX8" fmla="*/ 280812 w 992211"/>
              <a:gd name="connsiteY8" fmla="*/ 658151 h 718638"/>
              <a:gd name="connsiteX9" fmla="*/ 304337 w 992211"/>
              <a:gd name="connsiteY9" fmla="*/ 718638 h 718638"/>
              <a:gd name="connsiteX0" fmla="*/ 304337 w 993655"/>
              <a:gd name="connsiteY0" fmla="*/ 717746 h 717746"/>
              <a:gd name="connsiteX1" fmla="*/ 399952 w 993655"/>
              <a:gd name="connsiteY1" fmla="*/ 664579 h 717746"/>
              <a:gd name="connsiteX2" fmla="*/ 632822 w 993655"/>
              <a:gd name="connsiteY2" fmla="*/ 625479 h 717746"/>
              <a:gd name="connsiteX3" fmla="*/ 928468 w 993655"/>
              <a:gd name="connsiteY3" fmla="*/ 445076 h 717746"/>
              <a:gd name="connsiteX4" fmla="*/ 983273 w 993655"/>
              <a:gd name="connsiteY4" fmla="*/ 237421 h 717746"/>
              <a:gd name="connsiteX5" fmla="*/ 777249 w 993655"/>
              <a:gd name="connsiteY5" fmla="*/ 3093 h 717746"/>
              <a:gd name="connsiteX6" fmla="*/ 307494 w 993655"/>
              <a:gd name="connsiteY6" fmla="*/ 120440 h 717746"/>
              <a:gd name="connsiteX7" fmla="*/ 8711 w 993655"/>
              <a:gd name="connsiteY7" fmla="*/ 363887 h 717746"/>
              <a:gd name="connsiteX8" fmla="*/ 280812 w 993655"/>
              <a:gd name="connsiteY8" fmla="*/ 657259 h 717746"/>
              <a:gd name="connsiteX9" fmla="*/ 304337 w 993655"/>
              <a:gd name="connsiteY9" fmla="*/ 717746 h 717746"/>
              <a:gd name="connsiteX0" fmla="*/ 304337 w 991662"/>
              <a:gd name="connsiteY0" fmla="*/ 717746 h 717746"/>
              <a:gd name="connsiteX1" fmla="*/ 399952 w 991662"/>
              <a:gd name="connsiteY1" fmla="*/ 664579 h 717746"/>
              <a:gd name="connsiteX2" fmla="*/ 632822 w 991662"/>
              <a:gd name="connsiteY2" fmla="*/ 625479 h 717746"/>
              <a:gd name="connsiteX3" fmla="*/ 928468 w 991662"/>
              <a:gd name="connsiteY3" fmla="*/ 445076 h 717746"/>
              <a:gd name="connsiteX4" fmla="*/ 983273 w 991662"/>
              <a:gd name="connsiteY4" fmla="*/ 237421 h 717746"/>
              <a:gd name="connsiteX5" fmla="*/ 777249 w 991662"/>
              <a:gd name="connsiteY5" fmla="*/ 3093 h 717746"/>
              <a:gd name="connsiteX6" fmla="*/ 307494 w 991662"/>
              <a:gd name="connsiteY6" fmla="*/ 120440 h 717746"/>
              <a:gd name="connsiteX7" fmla="*/ 8711 w 991662"/>
              <a:gd name="connsiteY7" fmla="*/ 363887 h 717746"/>
              <a:gd name="connsiteX8" fmla="*/ 280812 w 991662"/>
              <a:gd name="connsiteY8" fmla="*/ 657259 h 717746"/>
              <a:gd name="connsiteX9" fmla="*/ 304337 w 991662"/>
              <a:gd name="connsiteY9" fmla="*/ 717746 h 717746"/>
              <a:gd name="connsiteX0" fmla="*/ 304337 w 989471"/>
              <a:gd name="connsiteY0" fmla="*/ 717746 h 717746"/>
              <a:gd name="connsiteX1" fmla="*/ 399952 w 989471"/>
              <a:gd name="connsiteY1" fmla="*/ 664579 h 717746"/>
              <a:gd name="connsiteX2" fmla="*/ 632822 w 989471"/>
              <a:gd name="connsiteY2" fmla="*/ 625479 h 717746"/>
              <a:gd name="connsiteX3" fmla="*/ 916010 w 989471"/>
              <a:gd name="connsiteY3" fmla="*/ 449761 h 717746"/>
              <a:gd name="connsiteX4" fmla="*/ 983273 w 989471"/>
              <a:gd name="connsiteY4" fmla="*/ 237421 h 717746"/>
              <a:gd name="connsiteX5" fmla="*/ 777249 w 989471"/>
              <a:gd name="connsiteY5" fmla="*/ 3093 h 717746"/>
              <a:gd name="connsiteX6" fmla="*/ 307494 w 989471"/>
              <a:gd name="connsiteY6" fmla="*/ 120440 h 717746"/>
              <a:gd name="connsiteX7" fmla="*/ 8711 w 989471"/>
              <a:gd name="connsiteY7" fmla="*/ 363887 h 717746"/>
              <a:gd name="connsiteX8" fmla="*/ 280812 w 989471"/>
              <a:gd name="connsiteY8" fmla="*/ 657259 h 717746"/>
              <a:gd name="connsiteX9" fmla="*/ 304337 w 989471"/>
              <a:gd name="connsiteY9" fmla="*/ 717746 h 717746"/>
              <a:gd name="connsiteX0" fmla="*/ 304337 w 989471"/>
              <a:gd name="connsiteY0" fmla="*/ 716680 h 716680"/>
              <a:gd name="connsiteX1" fmla="*/ 399952 w 989471"/>
              <a:gd name="connsiteY1" fmla="*/ 663513 h 716680"/>
              <a:gd name="connsiteX2" fmla="*/ 632822 w 989471"/>
              <a:gd name="connsiteY2" fmla="*/ 624413 h 716680"/>
              <a:gd name="connsiteX3" fmla="*/ 916010 w 989471"/>
              <a:gd name="connsiteY3" fmla="*/ 448695 h 716680"/>
              <a:gd name="connsiteX4" fmla="*/ 983273 w 989471"/>
              <a:gd name="connsiteY4" fmla="*/ 236355 h 716680"/>
              <a:gd name="connsiteX5" fmla="*/ 777249 w 989471"/>
              <a:gd name="connsiteY5" fmla="*/ 2027 h 716680"/>
              <a:gd name="connsiteX6" fmla="*/ 314664 w 989471"/>
              <a:gd name="connsiteY6" fmla="*/ 135987 h 716680"/>
              <a:gd name="connsiteX7" fmla="*/ 8711 w 989471"/>
              <a:gd name="connsiteY7" fmla="*/ 362821 h 716680"/>
              <a:gd name="connsiteX8" fmla="*/ 280812 w 989471"/>
              <a:gd name="connsiteY8" fmla="*/ 656193 h 716680"/>
              <a:gd name="connsiteX9" fmla="*/ 304337 w 989471"/>
              <a:gd name="connsiteY9" fmla="*/ 716680 h 716680"/>
              <a:gd name="connsiteX0" fmla="*/ 292743 w 977877"/>
              <a:gd name="connsiteY0" fmla="*/ 716666 h 716666"/>
              <a:gd name="connsiteX1" fmla="*/ 388358 w 977877"/>
              <a:gd name="connsiteY1" fmla="*/ 663499 h 716666"/>
              <a:gd name="connsiteX2" fmla="*/ 621228 w 977877"/>
              <a:gd name="connsiteY2" fmla="*/ 624399 h 716666"/>
              <a:gd name="connsiteX3" fmla="*/ 904416 w 977877"/>
              <a:gd name="connsiteY3" fmla="*/ 448681 h 716666"/>
              <a:gd name="connsiteX4" fmla="*/ 971679 w 977877"/>
              <a:gd name="connsiteY4" fmla="*/ 236341 h 716666"/>
              <a:gd name="connsiteX5" fmla="*/ 765655 w 977877"/>
              <a:gd name="connsiteY5" fmla="*/ 2013 h 716666"/>
              <a:gd name="connsiteX6" fmla="*/ 303070 w 977877"/>
              <a:gd name="connsiteY6" fmla="*/ 135973 h 716666"/>
              <a:gd name="connsiteX7" fmla="*/ 9575 w 977877"/>
              <a:gd name="connsiteY7" fmla="*/ 358122 h 716666"/>
              <a:gd name="connsiteX8" fmla="*/ 269218 w 977877"/>
              <a:gd name="connsiteY8" fmla="*/ 656179 h 716666"/>
              <a:gd name="connsiteX9" fmla="*/ 292743 w 977877"/>
              <a:gd name="connsiteY9" fmla="*/ 716666 h 716666"/>
              <a:gd name="connsiteX0" fmla="*/ 292743 w 977482"/>
              <a:gd name="connsiteY0" fmla="*/ 701983 h 701983"/>
              <a:gd name="connsiteX1" fmla="*/ 388358 w 977482"/>
              <a:gd name="connsiteY1" fmla="*/ 648816 h 701983"/>
              <a:gd name="connsiteX2" fmla="*/ 621228 w 977482"/>
              <a:gd name="connsiteY2" fmla="*/ 609716 h 701983"/>
              <a:gd name="connsiteX3" fmla="*/ 904416 w 977482"/>
              <a:gd name="connsiteY3" fmla="*/ 433998 h 701983"/>
              <a:gd name="connsiteX4" fmla="*/ 971679 w 977482"/>
              <a:gd name="connsiteY4" fmla="*/ 221658 h 701983"/>
              <a:gd name="connsiteX5" fmla="*/ 772108 w 977482"/>
              <a:gd name="connsiteY5" fmla="*/ 2282 h 701983"/>
              <a:gd name="connsiteX6" fmla="*/ 303070 w 977482"/>
              <a:gd name="connsiteY6" fmla="*/ 121290 h 701983"/>
              <a:gd name="connsiteX7" fmla="*/ 9575 w 977482"/>
              <a:gd name="connsiteY7" fmla="*/ 343439 h 701983"/>
              <a:gd name="connsiteX8" fmla="*/ 269218 w 977482"/>
              <a:gd name="connsiteY8" fmla="*/ 641496 h 701983"/>
              <a:gd name="connsiteX9" fmla="*/ 292743 w 977482"/>
              <a:gd name="connsiteY9" fmla="*/ 701983 h 701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482" h="701983">
                <a:moveTo>
                  <a:pt x="292743" y="701983"/>
                </a:moveTo>
                <a:cubicBezTo>
                  <a:pt x="301279" y="701218"/>
                  <a:pt x="333611" y="664194"/>
                  <a:pt x="388358" y="648816"/>
                </a:cubicBezTo>
                <a:cubicBezTo>
                  <a:pt x="443105" y="633438"/>
                  <a:pt x="535218" y="645519"/>
                  <a:pt x="621228" y="609716"/>
                </a:cubicBezTo>
                <a:cubicBezTo>
                  <a:pt x="707238" y="573913"/>
                  <a:pt x="859874" y="487666"/>
                  <a:pt x="904416" y="433998"/>
                </a:cubicBezTo>
                <a:cubicBezTo>
                  <a:pt x="948958" y="380330"/>
                  <a:pt x="993730" y="293611"/>
                  <a:pt x="971679" y="221658"/>
                </a:cubicBezTo>
                <a:cubicBezTo>
                  <a:pt x="949628" y="149705"/>
                  <a:pt x="883543" y="19010"/>
                  <a:pt x="772108" y="2282"/>
                </a:cubicBezTo>
                <a:cubicBezTo>
                  <a:pt x="660673" y="-14446"/>
                  <a:pt x="430159" y="64431"/>
                  <a:pt x="303070" y="121290"/>
                </a:cubicBezTo>
                <a:cubicBezTo>
                  <a:pt x="175981" y="178149"/>
                  <a:pt x="40905" y="246665"/>
                  <a:pt x="9575" y="343439"/>
                </a:cubicBezTo>
                <a:cubicBezTo>
                  <a:pt x="-27955" y="470442"/>
                  <a:pt x="42058" y="599498"/>
                  <a:pt x="269218" y="641496"/>
                </a:cubicBezTo>
                <a:cubicBezTo>
                  <a:pt x="296989" y="654954"/>
                  <a:pt x="292743" y="701983"/>
                  <a:pt x="292743" y="70198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0E1EFC-B27C-404E-B8C3-E1ED39DA3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911" y="3429000"/>
            <a:ext cx="4540898" cy="2611192"/>
          </a:xfrm>
        </p:spPr>
        <p:txBody>
          <a:bodyPr>
            <a:normAutofit/>
          </a:bodyPr>
          <a:lstStyle/>
          <a:p>
            <a:pPr algn="ctr"/>
            <a:r>
              <a:rPr lang="en-US"/>
              <a:t>Pros of pos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F3A31-4845-4D17-852F-FB5D63EF2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4592" y="812800"/>
            <a:ext cx="4332107" cy="5076209"/>
          </a:xfrm>
        </p:spPr>
        <p:txBody>
          <a:bodyPr anchor="t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Intuitive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Real time sync and offline operations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Vouchers, Gift Cards, and Loyalty Program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Tax &amp; Discounts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User Profiles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Reports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194E0D7-4E96-4C59-8370-5E179E7035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687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14"/>
    </mc:Choice>
    <mc:Fallback>
      <p:transition spd="slow" advTm="195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7BC237-77DF-4DFB-94F7-DB493EDA1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9C5C8E-0535-4D0E-91C7-292B4CACF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904" y="974869"/>
            <a:ext cx="3790042" cy="49082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Why choose </a:t>
            </a:r>
            <a:r>
              <a:rPr lang="en-US" dirty="0" err="1"/>
              <a:t>ari</a:t>
            </a:r>
            <a:r>
              <a:rPr lang="en-US" dirty="0"/>
              <a:t>?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5E0F6FB2-BEB9-486C-AB2E-C2AB9904B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7793610"/>
              </p:ext>
            </p:extLst>
          </p:nvPr>
        </p:nvGraphicFramePr>
        <p:xfrm>
          <a:off x="5185533" y="628642"/>
          <a:ext cx="6383102" cy="56007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FDE2B78-213B-4B76-84CA-4E108986AC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921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94"/>
    </mc:Choice>
    <mc:Fallback>
      <p:transition spd="slow" advTm="23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9F22D5-8D5F-4B85-81E4-0C32732BC3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6000680"/>
              </p:ext>
            </p:extLst>
          </p:nvPr>
        </p:nvGraphicFramePr>
        <p:xfrm>
          <a:off x="476250" y="466725"/>
          <a:ext cx="11410949" cy="60374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99788">
                  <a:extLst>
                    <a:ext uri="{9D8B030D-6E8A-4147-A177-3AD203B41FA5}">
                      <a16:colId xmlns:a16="http://schemas.microsoft.com/office/drawing/2014/main" val="2083750802"/>
                    </a:ext>
                  </a:extLst>
                </a:gridCol>
                <a:gridCol w="2609370">
                  <a:extLst>
                    <a:ext uri="{9D8B030D-6E8A-4147-A177-3AD203B41FA5}">
                      <a16:colId xmlns:a16="http://schemas.microsoft.com/office/drawing/2014/main" val="2752839919"/>
                    </a:ext>
                  </a:extLst>
                </a:gridCol>
                <a:gridCol w="2975142">
                  <a:extLst>
                    <a:ext uri="{9D8B030D-6E8A-4147-A177-3AD203B41FA5}">
                      <a16:colId xmlns:a16="http://schemas.microsoft.com/office/drawing/2014/main" val="3202600010"/>
                    </a:ext>
                  </a:extLst>
                </a:gridCol>
                <a:gridCol w="2626649">
                  <a:extLst>
                    <a:ext uri="{9D8B030D-6E8A-4147-A177-3AD203B41FA5}">
                      <a16:colId xmlns:a16="http://schemas.microsoft.com/office/drawing/2014/main" val="325761500"/>
                    </a:ext>
                  </a:extLst>
                </a:gridCol>
              </a:tblGrid>
              <a:tr h="57106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effectLst/>
                          <a:latin typeface="Bauhaus 93" panose="04030905020B02020C02" pitchFamily="82" charset="0"/>
                        </a:rPr>
                        <a:t>Criteria</a:t>
                      </a:r>
                      <a:endParaRPr lang="en-US" sz="2400" b="1" dirty="0">
                        <a:solidFill>
                          <a:schemeClr val="tx1"/>
                        </a:solidFill>
                        <a:effectLst/>
                        <a:latin typeface="Bauhaus 93" panose="04030905020B02020C02" pitchFamily="8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Bauhaus 93" panose="04030905020B02020C02" pitchFamily="82" charset="0"/>
                        </a:rPr>
                        <a:t>No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Bauhaus 93" panose="04030905020B02020C02" pitchFamily="8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Bauhaus 93" panose="04030905020B02020C02" pitchFamily="82" charset="0"/>
                        </a:rPr>
                        <a:t>With some modifications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Bauhaus 93" panose="04030905020B02020C02" pitchFamily="8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Bauhaus 93" panose="04030905020B02020C02" pitchFamily="82" charset="0"/>
                        </a:rPr>
                        <a:t>Yes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Bauhaus 93" panose="04030905020B02020C02" pitchFamily="8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1212478"/>
                  </a:ext>
                </a:extLst>
              </a:tr>
              <a:tr h="23668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Schedule employees to work at multiple locations.  Must allow employees to be categorized by job type.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 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 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 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6836638"/>
                  </a:ext>
                </a:extLst>
              </a:tr>
              <a:tr h="57106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Is the software affordable?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 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 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 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69948222"/>
                  </a:ext>
                </a:extLst>
              </a:tr>
              <a:tr h="116967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What operating system will this run under?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 Web Module:- Any device with web browser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 POS:- Windows 7 and higher / Apple OS X and above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482998"/>
                  </a:ext>
                </a:extLst>
              </a:tr>
              <a:tr h="116967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Hardware requirements or devices required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 4 GB ram, 10 GB storage, 2Ghz Clock speed processor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498302"/>
                  </a:ext>
                </a:extLst>
              </a:tr>
            </a:tbl>
          </a:graphicData>
        </a:graphic>
      </p:graphicFrame>
      <p:sp>
        <p:nvSpPr>
          <p:cNvPr id="6" name="Star: 5 Points 5">
            <a:extLst>
              <a:ext uri="{FF2B5EF4-FFF2-40B4-BE49-F238E27FC236}">
                <a16:creationId xmlns:a16="http://schemas.microsoft.com/office/drawing/2014/main" id="{95ABEEAE-EC8F-4740-8600-7F579BEDDD56}"/>
              </a:ext>
            </a:extLst>
          </p:cNvPr>
          <p:cNvSpPr/>
          <p:nvPr/>
        </p:nvSpPr>
        <p:spPr>
          <a:xfrm>
            <a:off x="7173157" y="1651247"/>
            <a:ext cx="870012" cy="967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29B4BAC5-83C3-4D1F-AD4E-C864EB8F6A14}"/>
              </a:ext>
            </a:extLst>
          </p:cNvPr>
          <p:cNvSpPr/>
          <p:nvPr/>
        </p:nvSpPr>
        <p:spPr>
          <a:xfrm>
            <a:off x="10218198" y="3746377"/>
            <a:ext cx="488272" cy="4527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EB2B4E6-DB1F-4875-AF2B-7E0F8393A5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909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44"/>
    </mc:Choice>
    <mc:Fallback>
      <p:transition spd="slow" advTm="39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29B9725-3335-4D45-B201-9D9B99D2D514}"/>
              </a:ext>
            </a:extLst>
          </p:cNvPr>
          <p:cNvSpPr/>
          <p:nvPr/>
        </p:nvSpPr>
        <p:spPr>
          <a:xfrm>
            <a:off x="1153845" y="900410"/>
            <a:ext cx="9884309" cy="52014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For Watching</a:t>
            </a:r>
          </a:p>
          <a:p>
            <a:pPr algn="ctr"/>
            <a:r>
              <a:rPr lang="en-US" sz="1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😀</a:t>
            </a:r>
            <a:endParaRPr lang="en-US" sz="166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69D8A34-DABE-41C6-A395-D6752C3B53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1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17"/>
    </mc:Choice>
    <mc:Fallback>
      <p:transition spd="slow" advTm="8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D6A03ED-7B7A-4C88-8FFC-A4D862447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riting on a piece of paper&#10;&#10;Description automatically generated with medium confidence">
            <a:extLst>
              <a:ext uri="{FF2B5EF4-FFF2-40B4-BE49-F238E27FC236}">
                <a16:creationId xmlns:a16="http://schemas.microsoft.com/office/drawing/2014/main" id="{18F83CE7-402C-4D20-BA35-B1196D3582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0" r="3921"/>
          <a:stretch/>
        </p:blipFill>
        <p:spPr>
          <a:xfrm>
            <a:off x="4561582" y="404592"/>
            <a:ext cx="7177672" cy="5810149"/>
          </a:xfrm>
          <a:custGeom>
            <a:avLst/>
            <a:gdLst/>
            <a:ahLst/>
            <a:cxnLst/>
            <a:rect l="l" t="t" r="r" b="b"/>
            <a:pathLst>
              <a:path w="7401982" h="6180550">
                <a:moveTo>
                  <a:pt x="468623" y="34"/>
                </a:moveTo>
                <a:cubicBezTo>
                  <a:pt x="635980" y="409"/>
                  <a:pt x="845682" y="3920"/>
                  <a:pt x="1032947" y="8815"/>
                </a:cubicBezTo>
                <a:lnTo>
                  <a:pt x="6362252" y="38273"/>
                </a:lnTo>
                <a:lnTo>
                  <a:pt x="7392971" y="78157"/>
                </a:lnTo>
                <a:cubicBezTo>
                  <a:pt x="7425268" y="2113988"/>
                  <a:pt x="7360673" y="4125596"/>
                  <a:pt x="7356636" y="6149315"/>
                </a:cubicBezTo>
                <a:lnTo>
                  <a:pt x="7156946" y="6148904"/>
                </a:lnTo>
                <a:lnTo>
                  <a:pt x="1149311" y="6180550"/>
                </a:lnTo>
                <a:cubicBezTo>
                  <a:pt x="670432" y="6151091"/>
                  <a:pt x="328375" y="6180551"/>
                  <a:pt x="0" y="6151091"/>
                </a:cubicBezTo>
                <a:cubicBezTo>
                  <a:pt x="20775" y="3685334"/>
                  <a:pt x="-22804" y="1383584"/>
                  <a:pt x="68412" y="126652"/>
                </a:cubicBezTo>
                <a:cubicBezTo>
                  <a:pt x="76255" y="-27768"/>
                  <a:pt x="69755" y="22759"/>
                  <a:pt x="227100" y="3120"/>
                </a:cubicBezTo>
                <a:cubicBezTo>
                  <a:pt x="283036" y="711"/>
                  <a:pt x="368207" y="-192"/>
                  <a:pt x="468623" y="34"/>
                </a:cubicBezTo>
                <a:close/>
              </a:path>
            </a:pathLst>
          </a:cu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3975754-B125-4FFC-9140-F88A16E3D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60726" y="398616"/>
            <a:ext cx="7177671" cy="5810148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  <a:gd name="connsiteX0" fmla="*/ 7142118 w 7631470"/>
              <a:gd name="connsiteY0" fmla="*/ 6405352 h 6405386"/>
              <a:gd name="connsiteX1" fmla="*/ 6552830 w 7631470"/>
              <a:gd name="connsiteY1" fmla="*/ 6396252 h 6405386"/>
              <a:gd name="connsiteX2" fmla="*/ 987782 w 7631470"/>
              <a:gd name="connsiteY2" fmla="*/ 6365722 h 6405386"/>
              <a:gd name="connsiteX3" fmla="*/ 0 w 7631470"/>
              <a:gd name="connsiteY3" fmla="*/ 6336938 h 6405386"/>
              <a:gd name="connsiteX4" fmla="*/ 0 w 7631470"/>
              <a:gd name="connsiteY4" fmla="*/ 32372 h 6405386"/>
              <a:gd name="connsiteX5" fmla="*/ 157934 w 7631470"/>
              <a:gd name="connsiteY5" fmla="*/ 32797 h 6405386"/>
              <a:gd name="connsiteX6" fmla="*/ 6431319 w 7631470"/>
              <a:gd name="connsiteY6" fmla="*/ 0 h 6405386"/>
              <a:gd name="connsiteX7" fmla="*/ 7631470 w 7631470"/>
              <a:gd name="connsiteY7" fmla="*/ 30531 h 6405386"/>
              <a:gd name="connsiteX8" fmla="*/ 7560032 w 7631470"/>
              <a:gd name="connsiteY8" fmla="*/ 6274128 h 6405386"/>
              <a:gd name="connsiteX9" fmla="*/ 7394324 w 7631470"/>
              <a:gd name="connsiteY9" fmla="*/ 6402154 h 6405386"/>
              <a:gd name="connsiteX10" fmla="*/ 7142118 w 7631470"/>
              <a:gd name="connsiteY10" fmla="*/ 6405352 h 6405386"/>
              <a:gd name="connsiteX0" fmla="*/ 7154766 w 7644118"/>
              <a:gd name="connsiteY0" fmla="*/ 6405352 h 6405386"/>
              <a:gd name="connsiteX1" fmla="*/ 6565478 w 7644118"/>
              <a:gd name="connsiteY1" fmla="*/ 6396252 h 6405386"/>
              <a:gd name="connsiteX2" fmla="*/ 1000430 w 7644118"/>
              <a:gd name="connsiteY2" fmla="*/ 6365722 h 6405386"/>
              <a:gd name="connsiteX3" fmla="*/ 0 w 7644118"/>
              <a:gd name="connsiteY3" fmla="*/ 6324387 h 6405386"/>
              <a:gd name="connsiteX4" fmla="*/ 12648 w 7644118"/>
              <a:gd name="connsiteY4" fmla="*/ 32372 h 6405386"/>
              <a:gd name="connsiteX5" fmla="*/ 170582 w 7644118"/>
              <a:gd name="connsiteY5" fmla="*/ 32797 h 6405386"/>
              <a:gd name="connsiteX6" fmla="*/ 6443967 w 7644118"/>
              <a:gd name="connsiteY6" fmla="*/ 0 h 6405386"/>
              <a:gd name="connsiteX7" fmla="*/ 7644118 w 7644118"/>
              <a:gd name="connsiteY7" fmla="*/ 30531 h 6405386"/>
              <a:gd name="connsiteX8" fmla="*/ 7572680 w 7644118"/>
              <a:gd name="connsiteY8" fmla="*/ 6274128 h 6405386"/>
              <a:gd name="connsiteX9" fmla="*/ 7406972 w 7644118"/>
              <a:gd name="connsiteY9" fmla="*/ 6402154 h 6405386"/>
              <a:gd name="connsiteX10" fmla="*/ 7154766 w 7644118"/>
              <a:gd name="connsiteY10" fmla="*/ 6405352 h 6405386"/>
              <a:gd name="connsiteX0" fmla="*/ 7167747 w 7657099"/>
              <a:gd name="connsiteY0" fmla="*/ 6405352 h 6405386"/>
              <a:gd name="connsiteX1" fmla="*/ 6578459 w 7657099"/>
              <a:gd name="connsiteY1" fmla="*/ 6396252 h 6405386"/>
              <a:gd name="connsiteX2" fmla="*/ 1013411 w 7657099"/>
              <a:gd name="connsiteY2" fmla="*/ 6365722 h 6405386"/>
              <a:gd name="connsiteX3" fmla="*/ 12981 w 7657099"/>
              <a:gd name="connsiteY3" fmla="*/ 6324387 h 6405386"/>
              <a:gd name="connsiteX4" fmla="*/ 25629 w 7657099"/>
              <a:gd name="connsiteY4" fmla="*/ 32372 h 6405386"/>
              <a:gd name="connsiteX5" fmla="*/ 183563 w 7657099"/>
              <a:gd name="connsiteY5" fmla="*/ 32797 h 6405386"/>
              <a:gd name="connsiteX6" fmla="*/ 6456948 w 7657099"/>
              <a:gd name="connsiteY6" fmla="*/ 0 h 6405386"/>
              <a:gd name="connsiteX7" fmla="*/ 7657099 w 7657099"/>
              <a:gd name="connsiteY7" fmla="*/ 30531 h 6405386"/>
              <a:gd name="connsiteX8" fmla="*/ 7585661 w 7657099"/>
              <a:gd name="connsiteY8" fmla="*/ 6274128 h 6405386"/>
              <a:gd name="connsiteX9" fmla="*/ 7419953 w 7657099"/>
              <a:gd name="connsiteY9" fmla="*/ 6402154 h 6405386"/>
              <a:gd name="connsiteX10" fmla="*/ 7167747 w 7657099"/>
              <a:gd name="connsiteY10" fmla="*/ 6405352 h 6405386"/>
              <a:gd name="connsiteX0" fmla="*/ 7236700 w 7726052"/>
              <a:gd name="connsiteY0" fmla="*/ 6405352 h 6405386"/>
              <a:gd name="connsiteX1" fmla="*/ 6647412 w 7726052"/>
              <a:gd name="connsiteY1" fmla="*/ 6396252 h 6405386"/>
              <a:gd name="connsiteX2" fmla="*/ 1082364 w 7726052"/>
              <a:gd name="connsiteY2" fmla="*/ 6365722 h 6405386"/>
              <a:gd name="connsiteX3" fmla="*/ 6051 w 7726052"/>
              <a:gd name="connsiteY3" fmla="*/ 6324387 h 6405386"/>
              <a:gd name="connsiteX4" fmla="*/ 94582 w 7726052"/>
              <a:gd name="connsiteY4" fmla="*/ 32372 h 6405386"/>
              <a:gd name="connsiteX5" fmla="*/ 252516 w 7726052"/>
              <a:gd name="connsiteY5" fmla="*/ 32797 h 6405386"/>
              <a:gd name="connsiteX6" fmla="*/ 6525901 w 7726052"/>
              <a:gd name="connsiteY6" fmla="*/ 0 h 6405386"/>
              <a:gd name="connsiteX7" fmla="*/ 7726052 w 7726052"/>
              <a:gd name="connsiteY7" fmla="*/ 30531 h 6405386"/>
              <a:gd name="connsiteX8" fmla="*/ 7654614 w 7726052"/>
              <a:gd name="connsiteY8" fmla="*/ 6274128 h 6405386"/>
              <a:gd name="connsiteX9" fmla="*/ 7488906 w 7726052"/>
              <a:gd name="connsiteY9" fmla="*/ 6402154 h 6405386"/>
              <a:gd name="connsiteX10" fmla="*/ 7236700 w 7726052"/>
              <a:gd name="connsiteY10" fmla="*/ 6405352 h 6405386"/>
              <a:gd name="connsiteX0" fmla="*/ 7240058 w 7729410"/>
              <a:gd name="connsiteY0" fmla="*/ 6405352 h 6405386"/>
              <a:gd name="connsiteX1" fmla="*/ 6650770 w 7729410"/>
              <a:gd name="connsiteY1" fmla="*/ 6396252 h 6405386"/>
              <a:gd name="connsiteX2" fmla="*/ 1085722 w 7729410"/>
              <a:gd name="connsiteY2" fmla="*/ 6365722 h 6405386"/>
              <a:gd name="connsiteX3" fmla="*/ 9409 w 7729410"/>
              <a:gd name="connsiteY3" fmla="*/ 6324387 h 6405386"/>
              <a:gd name="connsiteX4" fmla="*/ 47351 w 7729410"/>
              <a:gd name="connsiteY4" fmla="*/ 32372 h 6405386"/>
              <a:gd name="connsiteX5" fmla="*/ 255874 w 7729410"/>
              <a:gd name="connsiteY5" fmla="*/ 32797 h 6405386"/>
              <a:gd name="connsiteX6" fmla="*/ 6529259 w 7729410"/>
              <a:gd name="connsiteY6" fmla="*/ 0 h 6405386"/>
              <a:gd name="connsiteX7" fmla="*/ 7729410 w 7729410"/>
              <a:gd name="connsiteY7" fmla="*/ 30531 h 6405386"/>
              <a:gd name="connsiteX8" fmla="*/ 7657972 w 7729410"/>
              <a:gd name="connsiteY8" fmla="*/ 6274128 h 6405386"/>
              <a:gd name="connsiteX9" fmla="*/ 7492264 w 7729410"/>
              <a:gd name="connsiteY9" fmla="*/ 6402154 h 6405386"/>
              <a:gd name="connsiteX10" fmla="*/ 7240058 w 7729410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29410" h="6405386">
                <a:moveTo>
                  <a:pt x="7240058" y="6405352"/>
                </a:moveTo>
                <a:cubicBezTo>
                  <a:pt x="7065297" y="6404963"/>
                  <a:pt x="6846319" y="6401325"/>
                  <a:pt x="6650770" y="6396252"/>
                </a:cubicBezTo>
                <a:lnTo>
                  <a:pt x="1085722" y="6365722"/>
                </a:lnTo>
                <a:lnTo>
                  <a:pt x="9409" y="6324387"/>
                </a:lnTo>
                <a:cubicBezTo>
                  <a:pt x="-24317" y="4214496"/>
                  <a:pt x="43135" y="2129710"/>
                  <a:pt x="47351" y="32372"/>
                </a:cubicBezTo>
                <a:lnTo>
                  <a:pt x="255874" y="32797"/>
                </a:lnTo>
                <a:lnTo>
                  <a:pt x="6529259" y="0"/>
                </a:lnTo>
                <a:cubicBezTo>
                  <a:pt x="7029322" y="30531"/>
                  <a:pt x="7386510" y="-1"/>
                  <a:pt x="7729410" y="30531"/>
                </a:cubicBezTo>
                <a:cubicBezTo>
                  <a:pt x="7707716" y="2585987"/>
                  <a:pt x="7753223" y="4971471"/>
                  <a:pt x="7657972" y="6274128"/>
                </a:cubicBezTo>
                <a:cubicBezTo>
                  <a:pt x="7649782" y="6434165"/>
                  <a:pt x="7656570" y="6381800"/>
                  <a:pt x="7492264" y="6402154"/>
                </a:cubicBezTo>
                <a:cubicBezTo>
                  <a:pt x="7433854" y="6404650"/>
                  <a:pt x="7344915" y="6405586"/>
                  <a:pt x="7240058" y="6405352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673667-46AA-4DF0-A85B-F7D6E52DB8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539370" flipH="1" flipV="1">
            <a:off x="617882" y="494866"/>
            <a:ext cx="4036224" cy="2597228"/>
          </a:xfrm>
          <a:custGeom>
            <a:avLst/>
            <a:gdLst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403600 w 3637280"/>
              <a:gd name="connsiteY39" fmla="*/ 3505200 h 4023360"/>
              <a:gd name="connsiteX40" fmla="*/ 3505200 w 3637280"/>
              <a:gd name="connsiteY40" fmla="*/ 3596640 h 4023360"/>
              <a:gd name="connsiteX41" fmla="*/ 3545840 w 3637280"/>
              <a:gd name="connsiteY41" fmla="*/ 3637280 h 4023360"/>
              <a:gd name="connsiteX42" fmla="*/ 3596640 w 3637280"/>
              <a:gd name="connsiteY42" fmla="*/ 3667760 h 4023360"/>
              <a:gd name="connsiteX43" fmla="*/ 3637280 w 3637280"/>
              <a:gd name="connsiteY43" fmla="*/ 3688080 h 4023360"/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505200 w 3637280"/>
              <a:gd name="connsiteY39" fmla="*/ 3596640 h 4023360"/>
              <a:gd name="connsiteX40" fmla="*/ 3545840 w 3637280"/>
              <a:gd name="connsiteY40" fmla="*/ 3637280 h 4023360"/>
              <a:gd name="connsiteX41" fmla="*/ 3596640 w 3637280"/>
              <a:gd name="connsiteY41" fmla="*/ 3667760 h 4023360"/>
              <a:gd name="connsiteX42" fmla="*/ 3637280 w 3637280"/>
              <a:gd name="connsiteY42" fmla="*/ 3688080 h 4023360"/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505200 w 3637280"/>
              <a:gd name="connsiteY39" fmla="*/ 3596640 h 4023360"/>
              <a:gd name="connsiteX40" fmla="*/ 3596640 w 3637280"/>
              <a:gd name="connsiteY40" fmla="*/ 3667760 h 4023360"/>
              <a:gd name="connsiteX41" fmla="*/ 3637280 w 3637280"/>
              <a:gd name="connsiteY41" fmla="*/ 3688080 h 4023360"/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505200 w 3637280"/>
              <a:gd name="connsiteY39" fmla="*/ 3596640 h 4023360"/>
              <a:gd name="connsiteX40" fmla="*/ 3596640 w 3637280"/>
              <a:gd name="connsiteY40" fmla="*/ 3667760 h 4023360"/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505200 w 3637280"/>
              <a:gd name="connsiteY39" fmla="*/ 3596640 h 4023360"/>
              <a:gd name="connsiteX0" fmla="*/ 3637280 w 3820160"/>
              <a:gd name="connsiteY0" fmla="*/ 3352800 h 4023360"/>
              <a:gd name="connsiteX1" fmla="*/ 3606800 w 3820160"/>
              <a:gd name="connsiteY1" fmla="*/ 3403600 h 4023360"/>
              <a:gd name="connsiteX2" fmla="*/ 3556000 w 3820160"/>
              <a:gd name="connsiteY2" fmla="*/ 3474720 h 4023360"/>
              <a:gd name="connsiteX3" fmla="*/ 3535680 w 3820160"/>
              <a:gd name="connsiteY3" fmla="*/ 3505200 h 4023360"/>
              <a:gd name="connsiteX4" fmla="*/ 3515360 w 3820160"/>
              <a:gd name="connsiteY4" fmla="*/ 3525520 h 4023360"/>
              <a:gd name="connsiteX5" fmla="*/ 3474720 w 3820160"/>
              <a:gd name="connsiteY5" fmla="*/ 3576320 h 4023360"/>
              <a:gd name="connsiteX6" fmla="*/ 3230880 w 3820160"/>
              <a:gd name="connsiteY6" fmla="*/ 3749040 h 4023360"/>
              <a:gd name="connsiteX7" fmla="*/ 2763520 w 3820160"/>
              <a:gd name="connsiteY7" fmla="*/ 3931920 h 4023360"/>
              <a:gd name="connsiteX8" fmla="*/ 2407920 w 3820160"/>
              <a:gd name="connsiteY8" fmla="*/ 4013200 h 4023360"/>
              <a:gd name="connsiteX9" fmla="*/ 2204720 w 3820160"/>
              <a:gd name="connsiteY9" fmla="*/ 4023360 h 4023360"/>
              <a:gd name="connsiteX10" fmla="*/ 1869440 w 3820160"/>
              <a:gd name="connsiteY10" fmla="*/ 4013200 h 4023360"/>
              <a:gd name="connsiteX11" fmla="*/ 1483360 w 3820160"/>
              <a:gd name="connsiteY11" fmla="*/ 3942080 h 4023360"/>
              <a:gd name="connsiteX12" fmla="*/ 1259840 w 3820160"/>
              <a:gd name="connsiteY12" fmla="*/ 3870960 h 4023360"/>
              <a:gd name="connsiteX13" fmla="*/ 1056640 w 3820160"/>
              <a:gd name="connsiteY13" fmla="*/ 3779520 h 4023360"/>
              <a:gd name="connsiteX14" fmla="*/ 792480 w 3820160"/>
              <a:gd name="connsiteY14" fmla="*/ 3616960 h 4023360"/>
              <a:gd name="connsiteX15" fmla="*/ 355600 w 3820160"/>
              <a:gd name="connsiteY15" fmla="*/ 3017520 h 4023360"/>
              <a:gd name="connsiteX16" fmla="*/ 152400 w 3820160"/>
              <a:gd name="connsiteY16" fmla="*/ 2611120 h 4023360"/>
              <a:gd name="connsiteX17" fmla="*/ 30480 w 3820160"/>
              <a:gd name="connsiteY17" fmla="*/ 2204720 h 4023360"/>
              <a:gd name="connsiteX18" fmla="*/ 0 w 3820160"/>
              <a:gd name="connsiteY18" fmla="*/ 1981200 h 4023360"/>
              <a:gd name="connsiteX19" fmla="*/ 71120 w 3820160"/>
              <a:gd name="connsiteY19" fmla="*/ 1158240 h 4023360"/>
              <a:gd name="connsiteX20" fmla="*/ 132080 w 3820160"/>
              <a:gd name="connsiteY20" fmla="*/ 975360 h 4023360"/>
              <a:gd name="connsiteX21" fmla="*/ 294640 w 3820160"/>
              <a:gd name="connsiteY21" fmla="*/ 690880 h 4023360"/>
              <a:gd name="connsiteX22" fmla="*/ 751840 w 3820160"/>
              <a:gd name="connsiteY22" fmla="*/ 254000 h 4023360"/>
              <a:gd name="connsiteX23" fmla="*/ 1127760 w 3820160"/>
              <a:gd name="connsiteY23" fmla="*/ 71120 h 4023360"/>
              <a:gd name="connsiteX24" fmla="*/ 1432560 w 3820160"/>
              <a:gd name="connsiteY24" fmla="*/ 10160 h 4023360"/>
              <a:gd name="connsiteX25" fmla="*/ 1625600 w 3820160"/>
              <a:gd name="connsiteY25" fmla="*/ 0 h 4023360"/>
              <a:gd name="connsiteX26" fmla="*/ 2174240 w 3820160"/>
              <a:gd name="connsiteY26" fmla="*/ 20320 h 4023360"/>
              <a:gd name="connsiteX27" fmla="*/ 2407920 w 3820160"/>
              <a:gd name="connsiteY27" fmla="*/ 101600 h 4023360"/>
              <a:gd name="connsiteX28" fmla="*/ 2580640 w 3820160"/>
              <a:gd name="connsiteY28" fmla="*/ 223520 h 4023360"/>
              <a:gd name="connsiteX29" fmla="*/ 2794000 w 3820160"/>
              <a:gd name="connsiteY29" fmla="*/ 599440 h 4023360"/>
              <a:gd name="connsiteX30" fmla="*/ 2885440 w 3820160"/>
              <a:gd name="connsiteY30" fmla="*/ 853440 h 4023360"/>
              <a:gd name="connsiteX31" fmla="*/ 3007360 w 3820160"/>
              <a:gd name="connsiteY31" fmla="*/ 1361440 h 4023360"/>
              <a:gd name="connsiteX32" fmla="*/ 3078480 w 3820160"/>
              <a:gd name="connsiteY32" fmla="*/ 1899920 h 4023360"/>
              <a:gd name="connsiteX33" fmla="*/ 3078480 w 3820160"/>
              <a:gd name="connsiteY33" fmla="*/ 2570480 h 4023360"/>
              <a:gd name="connsiteX34" fmla="*/ 3037840 w 3820160"/>
              <a:gd name="connsiteY34" fmla="*/ 2844800 h 4023360"/>
              <a:gd name="connsiteX35" fmla="*/ 3017520 w 3820160"/>
              <a:gd name="connsiteY35" fmla="*/ 2926080 h 4023360"/>
              <a:gd name="connsiteX36" fmla="*/ 2997200 w 3820160"/>
              <a:gd name="connsiteY36" fmla="*/ 2966720 h 4023360"/>
              <a:gd name="connsiteX37" fmla="*/ 3068320 w 3820160"/>
              <a:gd name="connsiteY37" fmla="*/ 3098800 h 4023360"/>
              <a:gd name="connsiteX38" fmla="*/ 3108960 w 3820160"/>
              <a:gd name="connsiteY38" fmla="*/ 3169920 h 4023360"/>
              <a:gd name="connsiteX39" fmla="*/ 3820160 w 3820160"/>
              <a:gd name="connsiteY39" fmla="*/ 3078480 h 4023360"/>
              <a:gd name="connsiteX0" fmla="*/ 3606800 w 3820160"/>
              <a:gd name="connsiteY0" fmla="*/ 3403600 h 4023360"/>
              <a:gd name="connsiteX1" fmla="*/ 3556000 w 3820160"/>
              <a:gd name="connsiteY1" fmla="*/ 3474720 h 4023360"/>
              <a:gd name="connsiteX2" fmla="*/ 3535680 w 3820160"/>
              <a:gd name="connsiteY2" fmla="*/ 3505200 h 4023360"/>
              <a:gd name="connsiteX3" fmla="*/ 3515360 w 3820160"/>
              <a:gd name="connsiteY3" fmla="*/ 3525520 h 4023360"/>
              <a:gd name="connsiteX4" fmla="*/ 3474720 w 3820160"/>
              <a:gd name="connsiteY4" fmla="*/ 3576320 h 4023360"/>
              <a:gd name="connsiteX5" fmla="*/ 3230880 w 3820160"/>
              <a:gd name="connsiteY5" fmla="*/ 3749040 h 4023360"/>
              <a:gd name="connsiteX6" fmla="*/ 2763520 w 3820160"/>
              <a:gd name="connsiteY6" fmla="*/ 3931920 h 4023360"/>
              <a:gd name="connsiteX7" fmla="*/ 2407920 w 3820160"/>
              <a:gd name="connsiteY7" fmla="*/ 4013200 h 4023360"/>
              <a:gd name="connsiteX8" fmla="*/ 2204720 w 3820160"/>
              <a:gd name="connsiteY8" fmla="*/ 4023360 h 4023360"/>
              <a:gd name="connsiteX9" fmla="*/ 1869440 w 3820160"/>
              <a:gd name="connsiteY9" fmla="*/ 4013200 h 4023360"/>
              <a:gd name="connsiteX10" fmla="*/ 1483360 w 3820160"/>
              <a:gd name="connsiteY10" fmla="*/ 3942080 h 4023360"/>
              <a:gd name="connsiteX11" fmla="*/ 1259840 w 3820160"/>
              <a:gd name="connsiteY11" fmla="*/ 3870960 h 4023360"/>
              <a:gd name="connsiteX12" fmla="*/ 1056640 w 3820160"/>
              <a:gd name="connsiteY12" fmla="*/ 3779520 h 4023360"/>
              <a:gd name="connsiteX13" fmla="*/ 792480 w 3820160"/>
              <a:gd name="connsiteY13" fmla="*/ 3616960 h 4023360"/>
              <a:gd name="connsiteX14" fmla="*/ 355600 w 3820160"/>
              <a:gd name="connsiteY14" fmla="*/ 3017520 h 4023360"/>
              <a:gd name="connsiteX15" fmla="*/ 152400 w 3820160"/>
              <a:gd name="connsiteY15" fmla="*/ 2611120 h 4023360"/>
              <a:gd name="connsiteX16" fmla="*/ 30480 w 3820160"/>
              <a:gd name="connsiteY16" fmla="*/ 2204720 h 4023360"/>
              <a:gd name="connsiteX17" fmla="*/ 0 w 3820160"/>
              <a:gd name="connsiteY17" fmla="*/ 1981200 h 4023360"/>
              <a:gd name="connsiteX18" fmla="*/ 71120 w 3820160"/>
              <a:gd name="connsiteY18" fmla="*/ 1158240 h 4023360"/>
              <a:gd name="connsiteX19" fmla="*/ 132080 w 3820160"/>
              <a:gd name="connsiteY19" fmla="*/ 975360 h 4023360"/>
              <a:gd name="connsiteX20" fmla="*/ 294640 w 3820160"/>
              <a:gd name="connsiteY20" fmla="*/ 690880 h 4023360"/>
              <a:gd name="connsiteX21" fmla="*/ 751840 w 3820160"/>
              <a:gd name="connsiteY21" fmla="*/ 254000 h 4023360"/>
              <a:gd name="connsiteX22" fmla="*/ 1127760 w 3820160"/>
              <a:gd name="connsiteY22" fmla="*/ 71120 h 4023360"/>
              <a:gd name="connsiteX23" fmla="*/ 1432560 w 3820160"/>
              <a:gd name="connsiteY23" fmla="*/ 10160 h 4023360"/>
              <a:gd name="connsiteX24" fmla="*/ 1625600 w 3820160"/>
              <a:gd name="connsiteY24" fmla="*/ 0 h 4023360"/>
              <a:gd name="connsiteX25" fmla="*/ 2174240 w 3820160"/>
              <a:gd name="connsiteY25" fmla="*/ 20320 h 4023360"/>
              <a:gd name="connsiteX26" fmla="*/ 2407920 w 3820160"/>
              <a:gd name="connsiteY26" fmla="*/ 101600 h 4023360"/>
              <a:gd name="connsiteX27" fmla="*/ 2580640 w 3820160"/>
              <a:gd name="connsiteY27" fmla="*/ 223520 h 4023360"/>
              <a:gd name="connsiteX28" fmla="*/ 2794000 w 3820160"/>
              <a:gd name="connsiteY28" fmla="*/ 599440 h 4023360"/>
              <a:gd name="connsiteX29" fmla="*/ 2885440 w 3820160"/>
              <a:gd name="connsiteY29" fmla="*/ 853440 h 4023360"/>
              <a:gd name="connsiteX30" fmla="*/ 3007360 w 3820160"/>
              <a:gd name="connsiteY30" fmla="*/ 1361440 h 4023360"/>
              <a:gd name="connsiteX31" fmla="*/ 3078480 w 3820160"/>
              <a:gd name="connsiteY31" fmla="*/ 1899920 h 4023360"/>
              <a:gd name="connsiteX32" fmla="*/ 3078480 w 3820160"/>
              <a:gd name="connsiteY32" fmla="*/ 2570480 h 4023360"/>
              <a:gd name="connsiteX33" fmla="*/ 3037840 w 3820160"/>
              <a:gd name="connsiteY33" fmla="*/ 2844800 h 4023360"/>
              <a:gd name="connsiteX34" fmla="*/ 3017520 w 3820160"/>
              <a:gd name="connsiteY34" fmla="*/ 2926080 h 4023360"/>
              <a:gd name="connsiteX35" fmla="*/ 2997200 w 3820160"/>
              <a:gd name="connsiteY35" fmla="*/ 2966720 h 4023360"/>
              <a:gd name="connsiteX36" fmla="*/ 3068320 w 3820160"/>
              <a:gd name="connsiteY36" fmla="*/ 3098800 h 4023360"/>
              <a:gd name="connsiteX37" fmla="*/ 3108960 w 3820160"/>
              <a:gd name="connsiteY37" fmla="*/ 3169920 h 4023360"/>
              <a:gd name="connsiteX38" fmla="*/ 3820160 w 3820160"/>
              <a:gd name="connsiteY38" fmla="*/ 3078480 h 4023360"/>
              <a:gd name="connsiteX0" fmla="*/ 3556000 w 3820160"/>
              <a:gd name="connsiteY0" fmla="*/ 3474720 h 4023360"/>
              <a:gd name="connsiteX1" fmla="*/ 3535680 w 3820160"/>
              <a:gd name="connsiteY1" fmla="*/ 3505200 h 4023360"/>
              <a:gd name="connsiteX2" fmla="*/ 3515360 w 3820160"/>
              <a:gd name="connsiteY2" fmla="*/ 3525520 h 4023360"/>
              <a:gd name="connsiteX3" fmla="*/ 3474720 w 3820160"/>
              <a:gd name="connsiteY3" fmla="*/ 3576320 h 4023360"/>
              <a:gd name="connsiteX4" fmla="*/ 3230880 w 3820160"/>
              <a:gd name="connsiteY4" fmla="*/ 3749040 h 4023360"/>
              <a:gd name="connsiteX5" fmla="*/ 2763520 w 3820160"/>
              <a:gd name="connsiteY5" fmla="*/ 3931920 h 4023360"/>
              <a:gd name="connsiteX6" fmla="*/ 2407920 w 3820160"/>
              <a:gd name="connsiteY6" fmla="*/ 4013200 h 4023360"/>
              <a:gd name="connsiteX7" fmla="*/ 2204720 w 3820160"/>
              <a:gd name="connsiteY7" fmla="*/ 4023360 h 4023360"/>
              <a:gd name="connsiteX8" fmla="*/ 1869440 w 3820160"/>
              <a:gd name="connsiteY8" fmla="*/ 4013200 h 4023360"/>
              <a:gd name="connsiteX9" fmla="*/ 1483360 w 3820160"/>
              <a:gd name="connsiteY9" fmla="*/ 3942080 h 4023360"/>
              <a:gd name="connsiteX10" fmla="*/ 1259840 w 3820160"/>
              <a:gd name="connsiteY10" fmla="*/ 3870960 h 4023360"/>
              <a:gd name="connsiteX11" fmla="*/ 1056640 w 3820160"/>
              <a:gd name="connsiteY11" fmla="*/ 3779520 h 4023360"/>
              <a:gd name="connsiteX12" fmla="*/ 792480 w 3820160"/>
              <a:gd name="connsiteY12" fmla="*/ 3616960 h 4023360"/>
              <a:gd name="connsiteX13" fmla="*/ 355600 w 3820160"/>
              <a:gd name="connsiteY13" fmla="*/ 3017520 h 4023360"/>
              <a:gd name="connsiteX14" fmla="*/ 152400 w 3820160"/>
              <a:gd name="connsiteY14" fmla="*/ 2611120 h 4023360"/>
              <a:gd name="connsiteX15" fmla="*/ 30480 w 3820160"/>
              <a:gd name="connsiteY15" fmla="*/ 2204720 h 4023360"/>
              <a:gd name="connsiteX16" fmla="*/ 0 w 3820160"/>
              <a:gd name="connsiteY16" fmla="*/ 1981200 h 4023360"/>
              <a:gd name="connsiteX17" fmla="*/ 71120 w 3820160"/>
              <a:gd name="connsiteY17" fmla="*/ 1158240 h 4023360"/>
              <a:gd name="connsiteX18" fmla="*/ 132080 w 3820160"/>
              <a:gd name="connsiteY18" fmla="*/ 975360 h 4023360"/>
              <a:gd name="connsiteX19" fmla="*/ 294640 w 3820160"/>
              <a:gd name="connsiteY19" fmla="*/ 690880 h 4023360"/>
              <a:gd name="connsiteX20" fmla="*/ 751840 w 3820160"/>
              <a:gd name="connsiteY20" fmla="*/ 254000 h 4023360"/>
              <a:gd name="connsiteX21" fmla="*/ 1127760 w 3820160"/>
              <a:gd name="connsiteY21" fmla="*/ 71120 h 4023360"/>
              <a:gd name="connsiteX22" fmla="*/ 1432560 w 3820160"/>
              <a:gd name="connsiteY22" fmla="*/ 10160 h 4023360"/>
              <a:gd name="connsiteX23" fmla="*/ 1625600 w 3820160"/>
              <a:gd name="connsiteY23" fmla="*/ 0 h 4023360"/>
              <a:gd name="connsiteX24" fmla="*/ 2174240 w 3820160"/>
              <a:gd name="connsiteY24" fmla="*/ 20320 h 4023360"/>
              <a:gd name="connsiteX25" fmla="*/ 2407920 w 3820160"/>
              <a:gd name="connsiteY25" fmla="*/ 101600 h 4023360"/>
              <a:gd name="connsiteX26" fmla="*/ 2580640 w 3820160"/>
              <a:gd name="connsiteY26" fmla="*/ 223520 h 4023360"/>
              <a:gd name="connsiteX27" fmla="*/ 2794000 w 3820160"/>
              <a:gd name="connsiteY27" fmla="*/ 599440 h 4023360"/>
              <a:gd name="connsiteX28" fmla="*/ 2885440 w 3820160"/>
              <a:gd name="connsiteY28" fmla="*/ 853440 h 4023360"/>
              <a:gd name="connsiteX29" fmla="*/ 3007360 w 3820160"/>
              <a:gd name="connsiteY29" fmla="*/ 1361440 h 4023360"/>
              <a:gd name="connsiteX30" fmla="*/ 3078480 w 3820160"/>
              <a:gd name="connsiteY30" fmla="*/ 1899920 h 4023360"/>
              <a:gd name="connsiteX31" fmla="*/ 3078480 w 3820160"/>
              <a:gd name="connsiteY31" fmla="*/ 2570480 h 4023360"/>
              <a:gd name="connsiteX32" fmla="*/ 3037840 w 3820160"/>
              <a:gd name="connsiteY32" fmla="*/ 2844800 h 4023360"/>
              <a:gd name="connsiteX33" fmla="*/ 3017520 w 3820160"/>
              <a:gd name="connsiteY33" fmla="*/ 2926080 h 4023360"/>
              <a:gd name="connsiteX34" fmla="*/ 2997200 w 3820160"/>
              <a:gd name="connsiteY34" fmla="*/ 2966720 h 4023360"/>
              <a:gd name="connsiteX35" fmla="*/ 3068320 w 3820160"/>
              <a:gd name="connsiteY35" fmla="*/ 3098800 h 4023360"/>
              <a:gd name="connsiteX36" fmla="*/ 3108960 w 3820160"/>
              <a:gd name="connsiteY36" fmla="*/ 3169920 h 4023360"/>
              <a:gd name="connsiteX37" fmla="*/ 3820160 w 3820160"/>
              <a:gd name="connsiteY37" fmla="*/ 3078480 h 4023360"/>
              <a:gd name="connsiteX0" fmla="*/ 3535680 w 3820160"/>
              <a:gd name="connsiteY0" fmla="*/ 3505200 h 4023360"/>
              <a:gd name="connsiteX1" fmla="*/ 3515360 w 3820160"/>
              <a:gd name="connsiteY1" fmla="*/ 3525520 h 4023360"/>
              <a:gd name="connsiteX2" fmla="*/ 3474720 w 3820160"/>
              <a:gd name="connsiteY2" fmla="*/ 3576320 h 4023360"/>
              <a:gd name="connsiteX3" fmla="*/ 3230880 w 3820160"/>
              <a:gd name="connsiteY3" fmla="*/ 3749040 h 4023360"/>
              <a:gd name="connsiteX4" fmla="*/ 2763520 w 3820160"/>
              <a:gd name="connsiteY4" fmla="*/ 3931920 h 4023360"/>
              <a:gd name="connsiteX5" fmla="*/ 2407920 w 3820160"/>
              <a:gd name="connsiteY5" fmla="*/ 4013200 h 4023360"/>
              <a:gd name="connsiteX6" fmla="*/ 2204720 w 3820160"/>
              <a:gd name="connsiteY6" fmla="*/ 4023360 h 4023360"/>
              <a:gd name="connsiteX7" fmla="*/ 1869440 w 3820160"/>
              <a:gd name="connsiteY7" fmla="*/ 4013200 h 4023360"/>
              <a:gd name="connsiteX8" fmla="*/ 1483360 w 3820160"/>
              <a:gd name="connsiteY8" fmla="*/ 3942080 h 4023360"/>
              <a:gd name="connsiteX9" fmla="*/ 1259840 w 3820160"/>
              <a:gd name="connsiteY9" fmla="*/ 3870960 h 4023360"/>
              <a:gd name="connsiteX10" fmla="*/ 1056640 w 3820160"/>
              <a:gd name="connsiteY10" fmla="*/ 3779520 h 4023360"/>
              <a:gd name="connsiteX11" fmla="*/ 792480 w 3820160"/>
              <a:gd name="connsiteY11" fmla="*/ 3616960 h 4023360"/>
              <a:gd name="connsiteX12" fmla="*/ 355600 w 3820160"/>
              <a:gd name="connsiteY12" fmla="*/ 3017520 h 4023360"/>
              <a:gd name="connsiteX13" fmla="*/ 152400 w 3820160"/>
              <a:gd name="connsiteY13" fmla="*/ 2611120 h 4023360"/>
              <a:gd name="connsiteX14" fmla="*/ 30480 w 3820160"/>
              <a:gd name="connsiteY14" fmla="*/ 2204720 h 4023360"/>
              <a:gd name="connsiteX15" fmla="*/ 0 w 3820160"/>
              <a:gd name="connsiteY15" fmla="*/ 1981200 h 4023360"/>
              <a:gd name="connsiteX16" fmla="*/ 71120 w 3820160"/>
              <a:gd name="connsiteY16" fmla="*/ 1158240 h 4023360"/>
              <a:gd name="connsiteX17" fmla="*/ 132080 w 3820160"/>
              <a:gd name="connsiteY17" fmla="*/ 975360 h 4023360"/>
              <a:gd name="connsiteX18" fmla="*/ 294640 w 3820160"/>
              <a:gd name="connsiteY18" fmla="*/ 690880 h 4023360"/>
              <a:gd name="connsiteX19" fmla="*/ 751840 w 3820160"/>
              <a:gd name="connsiteY19" fmla="*/ 254000 h 4023360"/>
              <a:gd name="connsiteX20" fmla="*/ 1127760 w 3820160"/>
              <a:gd name="connsiteY20" fmla="*/ 71120 h 4023360"/>
              <a:gd name="connsiteX21" fmla="*/ 1432560 w 3820160"/>
              <a:gd name="connsiteY21" fmla="*/ 10160 h 4023360"/>
              <a:gd name="connsiteX22" fmla="*/ 1625600 w 3820160"/>
              <a:gd name="connsiteY22" fmla="*/ 0 h 4023360"/>
              <a:gd name="connsiteX23" fmla="*/ 2174240 w 3820160"/>
              <a:gd name="connsiteY23" fmla="*/ 20320 h 4023360"/>
              <a:gd name="connsiteX24" fmla="*/ 2407920 w 3820160"/>
              <a:gd name="connsiteY24" fmla="*/ 101600 h 4023360"/>
              <a:gd name="connsiteX25" fmla="*/ 2580640 w 3820160"/>
              <a:gd name="connsiteY25" fmla="*/ 223520 h 4023360"/>
              <a:gd name="connsiteX26" fmla="*/ 2794000 w 3820160"/>
              <a:gd name="connsiteY26" fmla="*/ 599440 h 4023360"/>
              <a:gd name="connsiteX27" fmla="*/ 2885440 w 3820160"/>
              <a:gd name="connsiteY27" fmla="*/ 853440 h 4023360"/>
              <a:gd name="connsiteX28" fmla="*/ 3007360 w 3820160"/>
              <a:gd name="connsiteY28" fmla="*/ 1361440 h 4023360"/>
              <a:gd name="connsiteX29" fmla="*/ 3078480 w 3820160"/>
              <a:gd name="connsiteY29" fmla="*/ 1899920 h 4023360"/>
              <a:gd name="connsiteX30" fmla="*/ 3078480 w 3820160"/>
              <a:gd name="connsiteY30" fmla="*/ 2570480 h 4023360"/>
              <a:gd name="connsiteX31" fmla="*/ 3037840 w 3820160"/>
              <a:gd name="connsiteY31" fmla="*/ 2844800 h 4023360"/>
              <a:gd name="connsiteX32" fmla="*/ 3017520 w 3820160"/>
              <a:gd name="connsiteY32" fmla="*/ 2926080 h 4023360"/>
              <a:gd name="connsiteX33" fmla="*/ 2997200 w 3820160"/>
              <a:gd name="connsiteY33" fmla="*/ 2966720 h 4023360"/>
              <a:gd name="connsiteX34" fmla="*/ 3068320 w 3820160"/>
              <a:gd name="connsiteY34" fmla="*/ 3098800 h 4023360"/>
              <a:gd name="connsiteX35" fmla="*/ 3108960 w 3820160"/>
              <a:gd name="connsiteY35" fmla="*/ 3169920 h 4023360"/>
              <a:gd name="connsiteX36" fmla="*/ 3820160 w 3820160"/>
              <a:gd name="connsiteY36" fmla="*/ 3078480 h 4023360"/>
              <a:gd name="connsiteX0" fmla="*/ 3535680 w 3820160"/>
              <a:gd name="connsiteY0" fmla="*/ 3505200 h 4023360"/>
              <a:gd name="connsiteX1" fmla="*/ 3474720 w 3820160"/>
              <a:gd name="connsiteY1" fmla="*/ 3576320 h 4023360"/>
              <a:gd name="connsiteX2" fmla="*/ 3230880 w 3820160"/>
              <a:gd name="connsiteY2" fmla="*/ 3749040 h 4023360"/>
              <a:gd name="connsiteX3" fmla="*/ 2763520 w 3820160"/>
              <a:gd name="connsiteY3" fmla="*/ 3931920 h 4023360"/>
              <a:gd name="connsiteX4" fmla="*/ 2407920 w 3820160"/>
              <a:gd name="connsiteY4" fmla="*/ 4013200 h 4023360"/>
              <a:gd name="connsiteX5" fmla="*/ 2204720 w 3820160"/>
              <a:gd name="connsiteY5" fmla="*/ 4023360 h 4023360"/>
              <a:gd name="connsiteX6" fmla="*/ 1869440 w 3820160"/>
              <a:gd name="connsiteY6" fmla="*/ 4013200 h 4023360"/>
              <a:gd name="connsiteX7" fmla="*/ 1483360 w 3820160"/>
              <a:gd name="connsiteY7" fmla="*/ 3942080 h 4023360"/>
              <a:gd name="connsiteX8" fmla="*/ 1259840 w 3820160"/>
              <a:gd name="connsiteY8" fmla="*/ 3870960 h 4023360"/>
              <a:gd name="connsiteX9" fmla="*/ 1056640 w 3820160"/>
              <a:gd name="connsiteY9" fmla="*/ 3779520 h 4023360"/>
              <a:gd name="connsiteX10" fmla="*/ 792480 w 3820160"/>
              <a:gd name="connsiteY10" fmla="*/ 3616960 h 4023360"/>
              <a:gd name="connsiteX11" fmla="*/ 355600 w 3820160"/>
              <a:gd name="connsiteY11" fmla="*/ 3017520 h 4023360"/>
              <a:gd name="connsiteX12" fmla="*/ 152400 w 3820160"/>
              <a:gd name="connsiteY12" fmla="*/ 2611120 h 4023360"/>
              <a:gd name="connsiteX13" fmla="*/ 30480 w 3820160"/>
              <a:gd name="connsiteY13" fmla="*/ 2204720 h 4023360"/>
              <a:gd name="connsiteX14" fmla="*/ 0 w 3820160"/>
              <a:gd name="connsiteY14" fmla="*/ 1981200 h 4023360"/>
              <a:gd name="connsiteX15" fmla="*/ 71120 w 3820160"/>
              <a:gd name="connsiteY15" fmla="*/ 1158240 h 4023360"/>
              <a:gd name="connsiteX16" fmla="*/ 132080 w 3820160"/>
              <a:gd name="connsiteY16" fmla="*/ 975360 h 4023360"/>
              <a:gd name="connsiteX17" fmla="*/ 294640 w 3820160"/>
              <a:gd name="connsiteY17" fmla="*/ 690880 h 4023360"/>
              <a:gd name="connsiteX18" fmla="*/ 751840 w 3820160"/>
              <a:gd name="connsiteY18" fmla="*/ 254000 h 4023360"/>
              <a:gd name="connsiteX19" fmla="*/ 1127760 w 3820160"/>
              <a:gd name="connsiteY19" fmla="*/ 71120 h 4023360"/>
              <a:gd name="connsiteX20" fmla="*/ 1432560 w 3820160"/>
              <a:gd name="connsiteY20" fmla="*/ 10160 h 4023360"/>
              <a:gd name="connsiteX21" fmla="*/ 1625600 w 3820160"/>
              <a:gd name="connsiteY21" fmla="*/ 0 h 4023360"/>
              <a:gd name="connsiteX22" fmla="*/ 2174240 w 3820160"/>
              <a:gd name="connsiteY22" fmla="*/ 20320 h 4023360"/>
              <a:gd name="connsiteX23" fmla="*/ 2407920 w 3820160"/>
              <a:gd name="connsiteY23" fmla="*/ 101600 h 4023360"/>
              <a:gd name="connsiteX24" fmla="*/ 2580640 w 3820160"/>
              <a:gd name="connsiteY24" fmla="*/ 223520 h 4023360"/>
              <a:gd name="connsiteX25" fmla="*/ 2794000 w 3820160"/>
              <a:gd name="connsiteY25" fmla="*/ 599440 h 4023360"/>
              <a:gd name="connsiteX26" fmla="*/ 2885440 w 3820160"/>
              <a:gd name="connsiteY26" fmla="*/ 853440 h 4023360"/>
              <a:gd name="connsiteX27" fmla="*/ 3007360 w 3820160"/>
              <a:gd name="connsiteY27" fmla="*/ 1361440 h 4023360"/>
              <a:gd name="connsiteX28" fmla="*/ 3078480 w 3820160"/>
              <a:gd name="connsiteY28" fmla="*/ 1899920 h 4023360"/>
              <a:gd name="connsiteX29" fmla="*/ 3078480 w 3820160"/>
              <a:gd name="connsiteY29" fmla="*/ 2570480 h 4023360"/>
              <a:gd name="connsiteX30" fmla="*/ 3037840 w 3820160"/>
              <a:gd name="connsiteY30" fmla="*/ 2844800 h 4023360"/>
              <a:gd name="connsiteX31" fmla="*/ 3017520 w 3820160"/>
              <a:gd name="connsiteY31" fmla="*/ 2926080 h 4023360"/>
              <a:gd name="connsiteX32" fmla="*/ 2997200 w 3820160"/>
              <a:gd name="connsiteY32" fmla="*/ 2966720 h 4023360"/>
              <a:gd name="connsiteX33" fmla="*/ 3068320 w 3820160"/>
              <a:gd name="connsiteY33" fmla="*/ 3098800 h 4023360"/>
              <a:gd name="connsiteX34" fmla="*/ 3108960 w 3820160"/>
              <a:gd name="connsiteY34" fmla="*/ 3169920 h 4023360"/>
              <a:gd name="connsiteX35" fmla="*/ 3820160 w 3820160"/>
              <a:gd name="connsiteY35" fmla="*/ 3078480 h 4023360"/>
              <a:gd name="connsiteX0" fmla="*/ 3810000 w 3820160"/>
              <a:gd name="connsiteY0" fmla="*/ 3271520 h 4023360"/>
              <a:gd name="connsiteX1" fmla="*/ 3474720 w 3820160"/>
              <a:gd name="connsiteY1" fmla="*/ 3576320 h 4023360"/>
              <a:gd name="connsiteX2" fmla="*/ 3230880 w 3820160"/>
              <a:gd name="connsiteY2" fmla="*/ 3749040 h 4023360"/>
              <a:gd name="connsiteX3" fmla="*/ 2763520 w 3820160"/>
              <a:gd name="connsiteY3" fmla="*/ 3931920 h 4023360"/>
              <a:gd name="connsiteX4" fmla="*/ 2407920 w 3820160"/>
              <a:gd name="connsiteY4" fmla="*/ 4013200 h 4023360"/>
              <a:gd name="connsiteX5" fmla="*/ 2204720 w 3820160"/>
              <a:gd name="connsiteY5" fmla="*/ 4023360 h 4023360"/>
              <a:gd name="connsiteX6" fmla="*/ 1869440 w 3820160"/>
              <a:gd name="connsiteY6" fmla="*/ 4013200 h 4023360"/>
              <a:gd name="connsiteX7" fmla="*/ 1483360 w 3820160"/>
              <a:gd name="connsiteY7" fmla="*/ 3942080 h 4023360"/>
              <a:gd name="connsiteX8" fmla="*/ 1259840 w 3820160"/>
              <a:gd name="connsiteY8" fmla="*/ 3870960 h 4023360"/>
              <a:gd name="connsiteX9" fmla="*/ 1056640 w 3820160"/>
              <a:gd name="connsiteY9" fmla="*/ 3779520 h 4023360"/>
              <a:gd name="connsiteX10" fmla="*/ 792480 w 3820160"/>
              <a:gd name="connsiteY10" fmla="*/ 3616960 h 4023360"/>
              <a:gd name="connsiteX11" fmla="*/ 355600 w 3820160"/>
              <a:gd name="connsiteY11" fmla="*/ 3017520 h 4023360"/>
              <a:gd name="connsiteX12" fmla="*/ 152400 w 3820160"/>
              <a:gd name="connsiteY12" fmla="*/ 2611120 h 4023360"/>
              <a:gd name="connsiteX13" fmla="*/ 30480 w 3820160"/>
              <a:gd name="connsiteY13" fmla="*/ 2204720 h 4023360"/>
              <a:gd name="connsiteX14" fmla="*/ 0 w 3820160"/>
              <a:gd name="connsiteY14" fmla="*/ 1981200 h 4023360"/>
              <a:gd name="connsiteX15" fmla="*/ 71120 w 3820160"/>
              <a:gd name="connsiteY15" fmla="*/ 1158240 h 4023360"/>
              <a:gd name="connsiteX16" fmla="*/ 132080 w 3820160"/>
              <a:gd name="connsiteY16" fmla="*/ 975360 h 4023360"/>
              <a:gd name="connsiteX17" fmla="*/ 294640 w 3820160"/>
              <a:gd name="connsiteY17" fmla="*/ 690880 h 4023360"/>
              <a:gd name="connsiteX18" fmla="*/ 751840 w 3820160"/>
              <a:gd name="connsiteY18" fmla="*/ 254000 h 4023360"/>
              <a:gd name="connsiteX19" fmla="*/ 1127760 w 3820160"/>
              <a:gd name="connsiteY19" fmla="*/ 71120 h 4023360"/>
              <a:gd name="connsiteX20" fmla="*/ 1432560 w 3820160"/>
              <a:gd name="connsiteY20" fmla="*/ 10160 h 4023360"/>
              <a:gd name="connsiteX21" fmla="*/ 1625600 w 3820160"/>
              <a:gd name="connsiteY21" fmla="*/ 0 h 4023360"/>
              <a:gd name="connsiteX22" fmla="*/ 2174240 w 3820160"/>
              <a:gd name="connsiteY22" fmla="*/ 20320 h 4023360"/>
              <a:gd name="connsiteX23" fmla="*/ 2407920 w 3820160"/>
              <a:gd name="connsiteY23" fmla="*/ 101600 h 4023360"/>
              <a:gd name="connsiteX24" fmla="*/ 2580640 w 3820160"/>
              <a:gd name="connsiteY24" fmla="*/ 223520 h 4023360"/>
              <a:gd name="connsiteX25" fmla="*/ 2794000 w 3820160"/>
              <a:gd name="connsiteY25" fmla="*/ 599440 h 4023360"/>
              <a:gd name="connsiteX26" fmla="*/ 2885440 w 3820160"/>
              <a:gd name="connsiteY26" fmla="*/ 853440 h 4023360"/>
              <a:gd name="connsiteX27" fmla="*/ 3007360 w 3820160"/>
              <a:gd name="connsiteY27" fmla="*/ 1361440 h 4023360"/>
              <a:gd name="connsiteX28" fmla="*/ 3078480 w 3820160"/>
              <a:gd name="connsiteY28" fmla="*/ 1899920 h 4023360"/>
              <a:gd name="connsiteX29" fmla="*/ 3078480 w 3820160"/>
              <a:gd name="connsiteY29" fmla="*/ 2570480 h 4023360"/>
              <a:gd name="connsiteX30" fmla="*/ 3037840 w 3820160"/>
              <a:gd name="connsiteY30" fmla="*/ 2844800 h 4023360"/>
              <a:gd name="connsiteX31" fmla="*/ 3017520 w 3820160"/>
              <a:gd name="connsiteY31" fmla="*/ 2926080 h 4023360"/>
              <a:gd name="connsiteX32" fmla="*/ 2997200 w 3820160"/>
              <a:gd name="connsiteY32" fmla="*/ 2966720 h 4023360"/>
              <a:gd name="connsiteX33" fmla="*/ 3068320 w 3820160"/>
              <a:gd name="connsiteY33" fmla="*/ 3098800 h 4023360"/>
              <a:gd name="connsiteX34" fmla="*/ 3108960 w 3820160"/>
              <a:gd name="connsiteY34" fmla="*/ 3169920 h 4023360"/>
              <a:gd name="connsiteX35" fmla="*/ 3820160 w 3820160"/>
              <a:gd name="connsiteY35" fmla="*/ 307848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078480 w 3810000"/>
              <a:gd name="connsiteY29" fmla="*/ 2570480 h 4023360"/>
              <a:gd name="connsiteX30" fmla="*/ 3037840 w 3810000"/>
              <a:gd name="connsiteY30" fmla="*/ 2844800 h 4023360"/>
              <a:gd name="connsiteX31" fmla="*/ 3017520 w 3810000"/>
              <a:gd name="connsiteY31" fmla="*/ 2926080 h 4023360"/>
              <a:gd name="connsiteX32" fmla="*/ 2997200 w 3810000"/>
              <a:gd name="connsiteY32" fmla="*/ 2966720 h 4023360"/>
              <a:gd name="connsiteX33" fmla="*/ 3068320 w 3810000"/>
              <a:gd name="connsiteY33" fmla="*/ 3098800 h 4023360"/>
              <a:gd name="connsiteX34" fmla="*/ 3108960 w 3810000"/>
              <a:gd name="connsiteY34" fmla="*/ 3169920 h 4023360"/>
              <a:gd name="connsiteX35" fmla="*/ 3810000 w 3810000"/>
              <a:gd name="connsiteY35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078480 w 3810000"/>
              <a:gd name="connsiteY29" fmla="*/ 2570480 h 4023360"/>
              <a:gd name="connsiteX30" fmla="*/ 3037840 w 3810000"/>
              <a:gd name="connsiteY30" fmla="*/ 2844800 h 4023360"/>
              <a:gd name="connsiteX31" fmla="*/ 3017520 w 3810000"/>
              <a:gd name="connsiteY31" fmla="*/ 2926080 h 4023360"/>
              <a:gd name="connsiteX32" fmla="*/ 2997200 w 3810000"/>
              <a:gd name="connsiteY32" fmla="*/ 2966720 h 4023360"/>
              <a:gd name="connsiteX33" fmla="*/ 3068320 w 3810000"/>
              <a:gd name="connsiteY33" fmla="*/ 3098800 h 4023360"/>
              <a:gd name="connsiteX34" fmla="*/ 3108960 w 3810000"/>
              <a:gd name="connsiteY34" fmla="*/ 3169920 h 4023360"/>
              <a:gd name="connsiteX35" fmla="*/ 3810000 w 3810000"/>
              <a:gd name="connsiteY35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078480 w 3810000"/>
              <a:gd name="connsiteY29" fmla="*/ 2570480 h 4023360"/>
              <a:gd name="connsiteX30" fmla="*/ 3037840 w 3810000"/>
              <a:gd name="connsiteY30" fmla="*/ 2844800 h 4023360"/>
              <a:gd name="connsiteX31" fmla="*/ 3017520 w 3810000"/>
              <a:gd name="connsiteY31" fmla="*/ 2926080 h 4023360"/>
              <a:gd name="connsiteX32" fmla="*/ 2997200 w 3810000"/>
              <a:gd name="connsiteY32" fmla="*/ 2966720 h 4023360"/>
              <a:gd name="connsiteX33" fmla="*/ 3068320 w 3810000"/>
              <a:gd name="connsiteY33" fmla="*/ 3098800 h 4023360"/>
              <a:gd name="connsiteX34" fmla="*/ 3108960 w 3810000"/>
              <a:gd name="connsiteY34" fmla="*/ 3169920 h 4023360"/>
              <a:gd name="connsiteX35" fmla="*/ 3810000 w 3810000"/>
              <a:gd name="connsiteY35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078480 w 3810000"/>
              <a:gd name="connsiteY29" fmla="*/ 2570480 h 4023360"/>
              <a:gd name="connsiteX30" fmla="*/ 3017520 w 3810000"/>
              <a:gd name="connsiteY30" fmla="*/ 2926080 h 4023360"/>
              <a:gd name="connsiteX31" fmla="*/ 2997200 w 3810000"/>
              <a:gd name="connsiteY31" fmla="*/ 2966720 h 4023360"/>
              <a:gd name="connsiteX32" fmla="*/ 3068320 w 3810000"/>
              <a:gd name="connsiteY32" fmla="*/ 3098800 h 4023360"/>
              <a:gd name="connsiteX33" fmla="*/ 3108960 w 3810000"/>
              <a:gd name="connsiteY33" fmla="*/ 3169920 h 4023360"/>
              <a:gd name="connsiteX34" fmla="*/ 3810000 w 3810000"/>
              <a:gd name="connsiteY34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220720 w 3810000"/>
              <a:gd name="connsiteY29" fmla="*/ 2448560 h 4023360"/>
              <a:gd name="connsiteX30" fmla="*/ 3017520 w 3810000"/>
              <a:gd name="connsiteY30" fmla="*/ 2926080 h 4023360"/>
              <a:gd name="connsiteX31" fmla="*/ 2997200 w 3810000"/>
              <a:gd name="connsiteY31" fmla="*/ 2966720 h 4023360"/>
              <a:gd name="connsiteX32" fmla="*/ 3068320 w 3810000"/>
              <a:gd name="connsiteY32" fmla="*/ 3098800 h 4023360"/>
              <a:gd name="connsiteX33" fmla="*/ 3108960 w 3810000"/>
              <a:gd name="connsiteY33" fmla="*/ 3169920 h 4023360"/>
              <a:gd name="connsiteX34" fmla="*/ 3810000 w 3810000"/>
              <a:gd name="connsiteY34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281680 w 3810000"/>
              <a:gd name="connsiteY28" fmla="*/ 1798320 h 4023360"/>
              <a:gd name="connsiteX29" fmla="*/ 3220720 w 3810000"/>
              <a:gd name="connsiteY29" fmla="*/ 2448560 h 4023360"/>
              <a:gd name="connsiteX30" fmla="*/ 3017520 w 3810000"/>
              <a:gd name="connsiteY30" fmla="*/ 2926080 h 4023360"/>
              <a:gd name="connsiteX31" fmla="*/ 2997200 w 3810000"/>
              <a:gd name="connsiteY31" fmla="*/ 2966720 h 4023360"/>
              <a:gd name="connsiteX32" fmla="*/ 3068320 w 3810000"/>
              <a:gd name="connsiteY32" fmla="*/ 3098800 h 4023360"/>
              <a:gd name="connsiteX33" fmla="*/ 3108960 w 3810000"/>
              <a:gd name="connsiteY33" fmla="*/ 3169920 h 4023360"/>
              <a:gd name="connsiteX34" fmla="*/ 3810000 w 3810000"/>
              <a:gd name="connsiteY34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261360 w 3810000"/>
              <a:gd name="connsiteY27" fmla="*/ 1290320 h 4023360"/>
              <a:gd name="connsiteX28" fmla="*/ 3281680 w 3810000"/>
              <a:gd name="connsiteY28" fmla="*/ 1798320 h 4023360"/>
              <a:gd name="connsiteX29" fmla="*/ 3220720 w 3810000"/>
              <a:gd name="connsiteY29" fmla="*/ 2448560 h 4023360"/>
              <a:gd name="connsiteX30" fmla="*/ 3017520 w 3810000"/>
              <a:gd name="connsiteY30" fmla="*/ 2926080 h 4023360"/>
              <a:gd name="connsiteX31" fmla="*/ 2997200 w 3810000"/>
              <a:gd name="connsiteY31" fmla="*/ 2966720 h 4023360"/>
              <a:gd name="connsiteX32" fmla="*/ 3068320 w 3810000"/>
              <a:gd name="connsiteY32" fmla="*/ 3098800 h 4023360"/>
              <a:gd name="connsiteX33" fmla="*/ 3108960 w 3810000"/>
              <a:gd name="connsiteY33" fmla="*/ 3169920 h 4023360"/>
              <a:gd name="connsiteX34" fmla="*/ 3810000 w 3810000"/>
              <a:gd name="connsiteY34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068320 w 3810000"/>
              <a:gd name="connsiteY31" fmla="*/ 3098800 h 4023360"/>
              <a:gd name="connsiteX32" fmla="*/ 3108960 w 3810000"/>
              <a:gd name="connsiteY32" fmla="*/ 3169920 h 4023360"/>
              <a:gd name="connsiteX33" fmla="*/ 3810000 w 3810000"/>
              <a:gd name="connsiteY33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068320 w 3810000"/>
              <a:gd name="connsiteY31" fmla="*/ 3098800 h 4023360"/>
              <a:gd name="connsiteX32" fmla="*/ 3108960 w 3810000"/>
              <a:gd name="connsiteY32" fmla="*/ 3169920 h 4023360"/>
              <a:gd name="connsiteX33" fmla="*/ 3810000 w 3810000"/>
              <a:gd name="connsiteY33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068320 w 3810000"/>
              <a:gd name="connsiteY31" fmla="*/ 3098800 h 4023360"/>
              <a:gd name="connsiteX32" fmla="*/ 3108960 w 3810000"/>
              <a:gd name="connsiteY32" fmla="*/ 3169920 h 4023360"/>
              <a:gd name="connsiteX33" fmla="*/ 3786592 w 3810000"/>
              <a:gd name="connsiteY33" fmla="*/ 3236276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068320 w 3810000"/>
              <a:gd name="connsiteY31" fmla="*/ 3098800 h 4023360"/>
              <a:gd name="connsiteX32" fmla="*/ 3108960 w 3810000"/>
              <a:gd name="connsiteY32" fmla="*/ 3169920 h 4023360"/>
              <a:gd name="connsiteX33" fmla="*/ 3809999 w 3810000"/>
              <a:gd name="connsiteY33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108960 w 3810000"/>
              <a:gd name="connsiteY31" fmla="*/ 3169920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2997200 w 3810000"/>
              <a:gd name="connsiteY30" fmla="*/ 2966720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54814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54814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54814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54814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292138 w 3810000"/>
              <a:gd name="connsiteY30" fmla="*/ 2958783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292138 w 3810000"/>
              <a:gd name="connsiteY30" fmla="*/ 2958783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292138 w 3810000"/>
              <a:gd name="connsiteY30" fmla="*/ 2958783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62752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62752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436071 w 3810000"/>
              <a:gd name="connsiteY28" fmla="*/ 2265991 h 4023360"/>
              <a:gd name="connsiteX29" fmla="*/ 3373317 w 3810000"/>
              <a:gd name="connsiteY29" fmla="*/ 2711759 h 4023360"/>
              <a:gd name="connsiteX30" fmla="*/ 3306183 w 3810000"/>
              <a:gd name="connsiteY30" fmla="*/ 2962752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436071 w 3810000"/>
              <a:gd name="connsiteY27" fmla="*/ 2265991 h 4023360"/>
              <a:gd name="connsiteX28" fmla="*/ 3373317 w 3810000"/>
              <a:gd name="connsiteY28" fmla="*/ 2711759 h 4023360"/>
              <a:gd name="connsiteX29" fmla="*/ 3306183 w 3810000"/>
              <a:gd name="connsiteY29" fmla="*/ 2962752 h 4023360"/>
              <a:gd name="connsiteX30" fmla="*/ 3277496 w 3810000"/>
              <a:gd name="connsiteY30" fmla="*/ 3058791 h 4023360"/>
              <a:gd name="connsiteX31" fmla="*/ 3809999 w 3810000"/>
              <a:gd name="connsiteY31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359674 w 3810000"/>
              <a:gd name="connsiteY26" fmla="*/ 1222849 h 4023360"/>
              <a:gd name="connsiteX27" fmla="*/ 3436071 w 3810000"/>
              <a:gd name="connsiteY27" fmla="*/ 2265991 h 4023360"/>
              <a:gd name="connsiteX28" fmla="*/ 3373317 w 3810000"/>
              <a:gd name="connsiteY28" fmla="*/ 2711759 h 4023360"/>
              <a:gd name="connsiteX29" fmla="*/ 3306183 w 3810000"/>
              <a:gd name="connsiteY29" fmla="*/ 2962752 h 4023360"/>
              <a:gd name="connsiteX30" fmla="*/ 3277496 w 3810000"/>
              <a:gd name="connsiteY30" fmla="*/ 3058791 h 4023360"/>
              <a:gd name="connsiteX31" fmla="*/ 3809999 w 3810000"/>
              <a:gd name="connsiteY31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359674 w 3810000"/>
              <a:gd name="connsiteY25" fmla="*/ 1222849 h 4023360"/>
              <a:gd name="connsiteX26" fmla="*/ 3436071 w 3810000"/>
              <a:gd name="connsiteY26" fmla="*/ 2265991 h 4023360"/>
              <a:gd name="connsiteX27" fmla="*/ 3373317 w 3810000"/>
              <a:gd name="connsiteY27" fmla="*/ 2711759 h 4023360"/>
              <a:gd name="connsiteX28" fmla="*/ 3306183 w 3810000"/>
              <a:gd name="connsiteY28" fmla="*/ 2962752 h 4023360"/>
              <a:gd name="connsiteX29" fmla="*/ 3277496 w 3810000"/>
              <a:gd name="connsiteY29" fmla="*/ 3058791 h 4023360"/>
              <a:gd name="connsiteX30" fmla="*/ 3809999 w 3810000"/>
              <a:gd name="connsiteY30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3001978 w 3810000"/>
              <a:gd name="connsiteY24" fmla="*/ 421964 h 4023360"/>
              <a:gd name="connsiteX25" fmla="*/ 3359674 w 3810000"/>
              <a:gd name="connsiteY25" fmla="*/ 1222849 h 4023360"/>
              <a:gd name="connsiteX26" fmla="*/ 3436071 w 3810000"/>
              <a:gd name="connsiteY26" fmla="*/ 2265991 h 4023360"/>
              <a:gd name="connsiteX27" fmla="*/ 3373317 w 3810000"/>
              <a:gd name="connsiteY27" fmla="*/ 2711759 h 4023360"/>
              <a:gd name="connsiteX28" fmla="*/ 3306183 w 3810000"/>
              <a:gd name="connsiteY28" fmla="*/ 2962752 h 4023360"/>
              <a:gd name="connsiteX29" fmla="*/ 3277496 w 3810000"/>
              <a:gd name="connsiteY29" fmla="*/ 3058791 h 4023360"/>
              <a:gd name="connsiteX30" fmla="*/ 3809999 w 3810000"/>
              <a:gd name="connsiteY30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407920 w 3810000"/>
              <a:gd name="connsiteY22" fmla="*/ 101600 h 4023360"/>
              <a:gd name="connsiteX23" fmla="*/ 3001978 w 3810000"/>
              <a:gd name="connsiteY23" fmla="*/ 421964 h 4023360"/>
              <a:gd name="connsiteX24" fmla="*/ 3359674 w 3810000"/>
              <a:gd name="connsiteY24" fmla="*/ 1222849 h 4023360"/>
              <a:gd name="connsiteX25" fmla="*/ 3436071 w 3810000"/>
              <a:gd name="connsiteY25" fmla="*/ 2265991 h 4023360"/>
              <a:gd name="connsiteX26" fmla="*/ 3373317 w 3810000"/>
              <a:gd name="connsiteY26" fmla="*/ 2711759 h 4023360"/>
              <a:gd name="connsiteX27" fmla="*/ 3306183 w 3810000"/>
              <a:gd name="connsiteY27" fmla="*/ 2962752 h 4023360"/>
              <a:gd name="connsiteX28" fmla="*/ 3277496 w 3810000"/>
              <a:gd name="connsiteY28" fmla="*/ 3058791 h 4023360"/>
              <a:gd name="connsiteX29" fmla="*/ 3809999 w 3810000"/>
              <a:gd name="connsiteY29" fmla="*/ 3287872 h 4023360"/>
              <a:gd name="connsiteX0" fmla="*/ 3810000 w 3810000"/>
              <a:gd name="connsiteY0" fmla="*/ 3272025 h 4023865"/>
              <a:gd name="connsiteX1" fmla="*/ 3474720 w 3810000"/>
              <a:gd name="connsiteY1" fmla="*/ 3576825 h 4023865"/>
              <a:gd name="connsiteX2" fmla="*/ 3230880 w 3810000"/>
              <a:gd name="connsiteY2" fmla="*/ 3749545 h 4023865"/>
              <a:gd name="connsiteX3" fmla="*/ 2763520 w 3810000"/>
              <a:gd name="connsiteY3" fmla="*/ 3932425 h 4023865"/>
              <a:gd name="connsiteX4" fmla="*/ 2407920 w 3810000"/>
              <a:gd name="connsiteY4" fmla="*/ 4013705 h 4023865"/>
              <a:gd name="connsiteX5" fmla="*/ 2204720 w 3810000"/>
              <a:gd name="connsiteY5" fmla="*/ 4023865 h 4023865"/>
              <a:gd name="connsiteX6" fmla="*/ 1869440 w 3810000"/>
              <a:gd name="connsiteY6" fmla="*/ 4013705 h 4023865"/>
              <a:gd name="connsiteX7" fmla="*/ 1483360 w 3810000"/>
              <a:gd name="connsiteY7" fmla="*/ 3942585 h 4023865"/>
              <a:gd name="connsiteX8" fmla="*/ 1259840 w 3810000"/>
              <a:gd name="connsiteY8" fmla="*/ 3871465 h 4023865"/>
              <a:gd name="connsiteX9" fmla="*/ 1056640 w 3810000"/>
              <a:gd name="connsiteY9" fmla="*/ 3780025 h 4023865"/>
              <a:gd name="connsiteX10" fmla="*/ 792480 w 3810000"/>
              <a:gd name="connsiteY10" fmla="*/ 3617465 h 4023865"/>
              <a:gd name="connsiteX11" fmla="*/ 355600 w 3810000"/>
              <a:gd name="connsiteY11" fmla="*/ 3018025 h 4023865"/>
              <a:gd name="connsiteX12" fmla="*/ 152400 w 3810000"/>
              <a:gd name="connsiteY12" fmla="*/ 2611625 h 4023865"/>
              <a:gd name="connsiteX13" fmla="*/ 30480 w 3810000"/>
              <a:gd name="connsiteY13" fmla="*/ 2205225 h 4023865"/>
              <a:gd name="connsiteX14" fmla="*/ 0 w 3810000"/>
              <a:gd name="connsiteY14" fmla="*/ 1981705 h 4023865"/>
              <a:gd name="connsiteX15" fmla="*/ 71120 w 3810000"/>
              <a:gd name="connsiteY15" fmla="*/ 1158745 h 4023865"/>
              <a:gd name="connsiteX16" fmla="*/ 132080 w 3810000"/>
              <a:gd name="connsiteY16" fmla="*/ 975865 h 4023865"/>
              <a:gd name="connsiteX17" fmla="*/ 294640 w 3810000"/>
              <a:gd name="connsiteY17" fmla="*/ 691385 h 4023865"/>
              <a:gd name="connsiteX18" fmla="*/ 751840 w 3810000"/>
              <a:gd name="connsiteY18" fmla="*/ 254505 h 4023865"/>
              <a:gd name="connsiteX19" fmla="*/ 1127760 w 3810000"/>
              <a:gd name="connsiteY19" fmla="*/ 71625 h 4023865"/>
              <a:gd name="connsiteX20" fmla="*/ 1625600 w 3810000"/>
              <a:gd name="connsiteY20" fmla="*/ 505 h 4023865"/>
              <a:gd name="connsiteX21" fmla="*/ 2407920 w 3810000"/>
              <a:gd name="connsiteY21" fmla="*/ 102105 h 4023865"/>
              <a:gd name="connsiteX22" fmla="*/ 3001978 w 3810000"/>
              <a:gd name="connsiteY22" fmla="*/ 422469 h 4023865"/>
              <a:gd name="connsiteX23" fmla="*/ 3359674 w 3810000"/>
              <a:gd name="connsiteY23" fmla="*/ 1223354 h 4023865"/>
              <a:gd name="connsiteX24" fmla="*/ 3436071 w 3810000"/>
              <a:gd name="connsiteY24" fmla="*/ 2266496 h 4023865"/>
              <a:gd name="connsiteX25" fmla="*/ 3373317 w 3810000"/>
              <a:gd name="connsiteY25" fmla="*/ 2712264 h 4023865"/>
              <a:gd name="connsiteX26" fmla="*/ 3306183 w 3810000"/>
              <a:gd name="connsiteY26" fmla="*/ 2963257 h 4023865"/>
              <a:gd name="connsiteX27" fmla="*/ 3277496 w 3810000"/>
              <a:gd name="connsiteY27" fmla="*/ 3059296 h 4023865"/>
              <a:gd name="connsiteX28" fmla="*/ 3809999 w 3810000"/>
              <a:gd name="connsiteY28" fmla="*/ 3288377 h 4023865"/>
              <a:gd name="connsiteX0" fmla="*/ 3810000 w 3810000"/>
              <a:gd name="connsiteY0" fmla="*/ 3281919 h 4033759"/>
              <a:gd name="connsiteX1" fmla="*/ 3474720 w 3810000"/>
              <a:gd name="connsiteY1" fmla="*/ 3586719 h 4033759"/>
              <a:gd name="connsiteX2" fmla="*/ 3230880 w 3810000"/>
              <a:gd name="connsiteY2" fmla="*/ 3759439 h 4033759"/>
              <a:gd name="connsiteX3" fmla="*/ 2763520 w 3810000"/>
              <a:gd name="connsiteY3" fmla="*/ 3942319 h 4033759"/>
              <a:gd name="connsiteX4" fmla="*/ 2407920 w 3810000"/>
              <a:gd name="connsiteY4" fmla="*/ 4023599 h 4033759"/>
              <a:gd name="connsiteX5" fmla="*/ 2204720 w 3810000"/>
              <a:gd name="connsiteY5" fmla="*/ 4033759 h 4033759"/>
              <a:gd name="connsiteX6" fmla="*/ 1869440 w 3810000"/>
              <a:gd name="connsiteY6" fmla="*/ 4023599 h 4033759"/>
              <a:gd name="connsiteX7" fmla="*/ 1483360 w 3810000"/>
              <a:gd name="connsiteY7" fmla="*/ 3952479 h 4033759"/>
              <a:gd name="connsiteX8" fmla="*/ 1259840 w 3810000"/>
              <a:gd name="connsiteY8" fmla="*/ 3881359 h 4033759"/>
              <a:gd name="connsiteX9" fmla="*/ 1056640 w 3810000"/>
              <a:gd name="connsiteY9" fmla="*/ 3789919 h 4033759"/>
              <a:gd name="connsiteX10" fmla="*/ 792480 w 3810000"/>
              <a:gd name="connsiteY10" fmla="*/ 3627359 h 4033759"/>
              <a:gd name="connsiteX11" fmla="*/ 355600 w 3810000"/>
              <a:gd name="connsiteY11" fmla="*/ 3027919 h 4033759"/>
              <a:gd name="connsiteX12" fmla="*/ 152400 w 3810000"/>
              <a:gd name="connsiteY12" fmla="*/ 2621519 h 4033759"/>
              <a:gd name="connsiteX13" fmla="*/ 30480 w 3810000"/>
              <a:gd name="connsiteY13" fmla="*/ 2215119 h 4033759"/>
              <a:gd name="connsiteX14" fmla="*/ 0 w 3810000"/>
              <a:gd name="connsiteY14" fmla="*/ 1991599 h 4033759"/>
              <a:gd name="connsiteX15" fmla="*/ 71120 w 3810000"/>
              <a:gd name="connsiteY15" fmla="*/ 1168639 h 4033759"/>
              <a:gd name="connsiteX16" fmla="*/ 132080 w 3810000"/>
              <a:gd name="connsiteY16" fmla="*/ 985759 h 4033759"/>
              <a:gd name="connsiteX17" fmla="*/ 294640 w 3810000"/>
              <a:gd name="connsiteY17" fmla="*/ 701279 h 4033759"/>
              <a:gd name="connsiteX18" fmla="*/ 1127760 w 3810000"/>
              <a:gd name="connsiteY18" fmla="*/ 81519 h 4033759"/>
              <a:gd name="connsiteX19" fmla="*/ 1625600 w 3810000"/>
              <a:gd name="connsiteY19" fmla="*/ 10399 h 4033759"/>
              <a:gd name="connsiteX20" fmla="*/ 2407920 w 3810000"/>
              <a:gd name="connsiteY20" fmla="*/ 111999 h 4033759"/>
              <a:gd name="connsiteX21" fmla="*/ 3001978 w 3810000"/>
              <a:gd name="connsiteY21" fmla="*/ 432363 h 4033759"/>
              <a:gd name="connsiteX22" fmla="*/ 3359674 w 3810000"/>
              <a:gd name="connsiteY22" fmla="*/ 1233248 h 4033759"/>
              <a:gd name="connsiteX23" fmla="*/ 3436071 w 3810000"/>
              <a:gd name="connsiteY23" fmla="*/ 2276390 h 4033759"/>
              <a:gd name="connsiteX24" fmla="*/ 3373317 w 3810000"/>
              <a:gd name="connsiteY24" fmla="*/ 2722158 h 4033759"/>
              <a:gd name="connsiteX25" fmla="*/ 3306183 w 3810000"/>
              <a:gd name="connsiteY25" fmla="*/ 2973151 h 4033759"/>
              <a:gd name="connsiteX26" fmla="*/ 3277496 w 3810000"/>
              <a:gd name="connsiteY26" fmla="*/ 3069190 h 4033759"/>
              <a:gd name="connsiteX27" fmla="*/ 3809999 w 3810000"/>
              <a:gd name="connsiteY27" fmla="*/ 3298271 h 4033759"/>
              <a:gd name="connsiteX0" fmla="*/ 3810000 w 3810000"/>
              <a:gd name="connsiteY0" fmla="*/ 3271645 h 4023485"/>
              <a:gd name="connsiteX1" fmla="*/ 3474720 w 3810000"/>
              <a:gd name="connsiteY1" fmla="*/ 3576445 h 4023485"/>
              <a:gd name="connsiteX2" fmla="*/ 3230880 w 3810000"/>
              <a:gd name="connsiteY2" fmla="*/ 3749165 h 4023485"/>
              <a:gd name="connsiteX3" fmla="*/ 2763520 w 3810000"/>
              <a:gd name="connsiteY3" fmla="*/ 3932045 h 4023485"/>
              <a:gd name="connsiteX4" fmla="*/ 2407920 w 3810000"/>
              <a:gd name="connsiteY4" fmla="*/ 4013325 h 4023485"/>
              <a:gd name="connsiteX5" fmla="*/ 2204720 w 3810000"/>
              <a:gd name="connsiteY5" fmla="*/ 4023485 h 4023485"/>
              <a:gd name="connsiteX6" fmla="*/ 1869440 w 3810000"/>
              <a:gd name="connsiteY6" fmla="*/ 4013325 h 4023485"/>
              <a:gd name="connsiteX7" fmla="*/ 1483360 w 3810000"/>
              <a:gd name="connsiteY7" fmla="*/ 3942205 h 4023485"/>
              <a:gd name="connsiteX8" fmla="*/ 1259840 w 3810000"/>
              <a:gd name="connsiteY8" fmla="*/ 3871085 h 4023485"/>
              <a:gd name="connsiteX9" fmla="*/ 1056640 w 3810000"/>
              <a:gd name="connsiteY9" fmla="*/ 3779645 h 4023485"/>
              <a:gd name="connsiteX10" fmla="*/ 792480 w 3810000"/>
              <a:gd name="connsiteY10" fmla="*/ 3617085 h 4023485"/>
              <a:gd name="connsiteX11" fmla="*/ 355600 w 3810000"/>
              <a:gd name="connsiteY11" fmla="*/ 3017645 h 4023485"/>
              <a:gd name="connsiteX12" fmla="*/ 152400 w 3810000"/>
              <a:gd name="connsiteY12" fmla="*/ 2611245 h 4023485"/>
              <a:gd name="connsiteX13" fmla="*/ 30480 w 3810000"/>
              <a:gd name="connsiteY13" fmla="*/ 2204845 h 4023485"/>
              <a:gd name="connsiteX14" fmla="*/ 0 w 3810000"/>
              <a:gd name="connsiteY14" fmla="*/ 1981325 h 4023485"/>
              <a:gd name="connsiteX15" fmla="*/ 71120 w 3810000"/>
              <a:gd name="connsiteY15" fmla="*/ 1158365 h 4023485"/>
              <a:gd name="connsiteX16" fmla="*/ 132080 w 3810000"/>
              <a:gd name="connsiteY16" fmla="*/ 975485 h 4023485"/>
              <a:gd name="connsiteX17" fmla="*/ 294640 w 3810000"/>
              <a:gd name="connsiteY17" fmla="*/ 691005 h 4023485"/>
              <a:gd name="connsiteX18" fmla="*/ 893683 w 3810000"/>
              <a:gd name="connsiteY18" fmla="*/ 261752 h 4023485"/>
              <a:gd name="connsiteX19" fmla="*/ 1625600 w 3810000"/>
              <a:gd name="connsiteY19" fmla="*/ 125 h 4023485"/>
              <a:gd name="connsiteX20" fmla="*/ 2407920 w 3810000"/>
              <a:gd name="connsiteY20" fmla="*/ 101725 h 4023485"/>
              <a:gd name="connsiteX21" fmla="*/ 3001978 w 3810000"/>
              <a:gd name="connsiteY21" fmla="*/ 422089 h 4023485"/>
              <a:gd name="connsiteX22" fmla="*/ 3359674 w 3810000"/>
              <a:gd name="connsiteY22" fmla="*/ 1222974 h 4023485"/>
              <a:gd name="connsiteX23" fmla="*/ 3436071 w 3810000"/>
              <a:gd name="connsiteY23" fmla="*/ 2266116 h 4023485"/>
              <a:gd name="connsiteX24" fmla="*/ 3373317 w 3810000"/>
              <a:gd name="connsiteY24" fmla="*/ 2711884 h 4023485"/>
              <a:gd name="connsiteX25" fmla="*/ 3306183 w 3810000"/>
              <a:gd name="connsiteY25" fmla="*/ 2962877 h 4023485"/>
              <a:gd name="connsiteX26" fmla="*/ 3277496 w 3810000"/>
              <a:gd name="connsiteY26" fmla="*/ 3058916 h 4023485"/>
              <a:gd name="connsiteX27" fmla="*/ 3809999 w 3810000"/>
              <a:gd name="connsiteY27" fmla="*/ 3287997 h 4023485"/>
              <a:gd name="connsiteX0" fmla="*/ 3810000 w 3810000"/>
              <a:gd name="connsiteY0" fmla="*/ 3220097 h 3971937"/>
              <a:gd name="connsiteX1" fmla="*/ 3474720 w 3810000"/>
              <a:gd name="connsiteY1" fmla="*/ 3524897 h 3971937"/>
              <a:gd name="connsiteX2" fmla="*/ 3230880 w 3810000"/>
              <a:gd name="connsiteY2" fmla="*/ 3697617 h 3971937"/>
              <a:gd name="connsiteX3" fmla="*/ 2763520 w 3810000"/>
              <a:gd name="connsiteY3" fmla="*/ 3880497 h 3971937"/>
              <a:gd name="connsiteX4" fmla="*/ 2407920 w 3810000"/>
              <a:gd name="connsiteY4" fmla="*/ 3961777 h 3971937"/>
              <a:gd name="connsiteX5" fmla="*/ 2204720 w 3810000"/>
              <a:gd name="connsiteY5" fmla="*/ 3971937 h 3971937"/>
              <a:gd name="connsiteX6" fmla="*/ 1869440 w 3810000"/>
              <a:gd name="connsiteY6" fmla="*/ 3961777 h 3971937"/>
              <a:gd name="connsiteX7" fmla="*/ 1483360 w 3810000"/>
              <a:gd name="connsiteY7" fmla="*/ 3890657 h 3971937"/>
              <a:gd name="connsiteX8" fmla="*/ 1259840 w 3810000"/>
              <a:gd name="connsiteY8" fmla="*/ 3819537 h 3971937"/>
              <a:gd name="connsiteX9" fmla="*/ 1056640 w 3810000"/>
              <a:gd name="connsiteY9" fmla="*/ 3728097 h 3971937"/>
              <a:gd name="connsiteX10" fmla="*/ 792480 w 3810000"/>
              <a:gd name="connsiteY10" fmla="*/ 3565537 h 3971937"/>
              <a:gd name="connsiteX11" fmla="*/ 355600 w 3810000"/>
              <a:gd name="connsiteY11" fmla="*/ 2966097 h 3971937"/>
              <a:gd name="connsiteX12" fmla="*/ 152400 w 3810000"/>
              <a:gd name="connsiteY12" fmla="*/ 2559697 h 3971937"/>
              <a:gd name="connsiteX13" fmla="*/ 30480 w 3810000"/>
              <a:gd name="connsiteY13" fmla="*/ 2153297 h 3971937"/>
              <a:gd name="connsiteX14" fmla="*/ 0 w 3810000"/>
              <a:gd name="connsiteY14" fmla="*/ 1929777 h 3971937"/>
              <a:gd name="connsiteX15" fmla="*/ 71120 w 3810000"/>
              <a:gd name="connsiteY15" fmla="*/ 1106817 h 3971937"/>
              <a:gd name="connsiteX16" fmla="*/ 132080 w 3810000"/>
              <a:gd name="connsiteY16" fmla="*/ 923937 h 3971937"/>
              <a:gd name="connsiteX17" fmla="*/ 294640 w 3810000"/>
              <a:gd name="connsiteY17" fmla="*/ 639457 h 3971937"/>
              <a:gd name="connsiteX18" fmla="*/ 893683 w 3810000"/>
              <a:gd name="connsiteY18" fmla="*/ 210204 h 3971937"/>
              <a:gd name="connsiteX19" fmla="*/ 1625600 w 3810000"/>
              <a:gd name="connsiteY19" fmla="*/ 172 h 3971937"/>
              <a:gd name="connsiteX20" fmla="*/ 2407920 w 3810000"/>
              <a:gd name="connsiteY20" fmla="*/ 50177 h 3971937"/>
              <a:gd name="connsiteX21" fmla="*/ 3001978 w 3810000"/>
              <a:gd name="connsiteY21" fmla="*/ 370541 h 3971937"/>
              <a:gd name="connsiteX22" fmla="*/ 3359674 w 3810000"/>
              <a:gd name="connsiteY22" fmla="*/ 1171426 h 3971937"/>
              <a:gd name="connsiteX23" fmla="*/ 3436071 w 3810000"/>
              <a:gd name="connsiteY23" fmla="*/ 2214568 h 3971937"/>
              <a:gd name="connsiteX24" fmla="*/ 3373317 w 3810000"/>
              <a:gd name="connsiteY24" fmla="*/ 2660336 h 3971937"/>
              <a:gd name="connsiteX25" fmla="*/ 3306183 w 3810000"/>
              <a:gd name="connsiteY25" fmla="*/ 2911329 h 3971937"/>
              <a:gd name="connsiteX26" fmla="*/ 3277496 w 3810000"/>
              <a:gd name="connsiteY26" fmla="*/ 3007368 h 3971937"/>
              <a:gd name="connsiteX27" fmla="*/ 3809999 w 3810000"/>
              <a:gd name="connsiteY27" fmla="*/ 3236449 h 3971937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71120 w 3810000"/>
              <a:gd name="connsiteY15" fmla="*/ 1106645 h 3971765"/>
              <a:gd name="connsiteX16" fmla="*/ 132080 w 3810000"/>
              <a:gd name="connsiteY16" fmla="*/ 923765 h 3971765"/>
              <a:gd name="connsiteX17" fmla="*/ 294640 w 3810000"/>
              <a:gd name="connsiteY17" fmla="*/ 639285 h 3971765"/>
              <a:gd name="connsiteX18" fmla="*/ 893683 w 3810000"/>
              <a:gd name="connsiteY18" fmla="*/ 210032 h 3971765"/>
              <a:gd name="connsiteX19" fmla="*/ 1625600 w 3810000"/>
              <a:gd name="connsiteY19" fmla="*/ 0 h 3971765"/>
              <a:gd name="connsiteX20" fmla="*/ 2407920 w 3810000"/>
              <a:gd name="connsiteY20" fmla="*/ 50005 h 3971765"/>
              <a:gd name="connsiteX21" fmla="*/ 3001978 w 3810000"/>
              <a:gd name="connsiteY21" fmla="*/ 370369 h 3971765"/>
              <a:gd name="connsiteX22" fmla="*/ 3359674 w 3810000"/>
              <a:gd name="connsiteY22" fmla="*/ 1171254 h 3971765"/>
              <a:gd name="connsiteX23" fmla="*/ 3436071 w 3810000"/>
              <a:gd name="connsiteY23" fmla="*/ 2214396 h 3971765"/>
              <a:gd name="connsiteX24" fmla="*/ 3373317 w 3810000"/>
              <a:gd name="connsiteY24" fmla="*/ 2660164 h 3971765"/>
              <a:gd name="connsiteX25" fmla="*/ 3306183 w 3810000"/>
              <a:gd name="connsiteY25" fmla="*/ 2911157 h 3971765"/>
              <a:gd name="connsiteX26" fmla="*/ 3277496 w 3810000"/>
              <a:gd name="connsiteY26" fmla="*/ 3007196 h 3971765"/>
              <a:gd name="connsiteX27" fmla="*/ 3809999 w 3810000"/>
              <a:gd name="connsiteY27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71120 w 3810000"/>
              <a:gd name="connsiteY15" fmla="*/ 1106645 h 3971765"/>
              <a:gd name="connsiteX16" fmla="*/ 132080 w 3810000"/>
              <a:gd name="connsiteY16" fmla="*/ 923765 h 3971765"/>
              <a:gd name="connsiteX17" fmla="*/ 275913 w 3810000"/>
              <a:gd name="connsiteY17" fmla="*/ 940921 h 3971765"/>
              <a:gd name="connsiteX18" fmla="*/ 893683 w 3810000"/>
              <a:gd name="connsiteY18" fmla="*/ 210032 h 3971765"/>
              <a:gd name="connsiteX19" fmla="*/ 1625600 w 3810000"/>
              <a:gd name="connsiteY19" fmla="*/ 0 h 3971765"/>
              <a:gd name="connsiteX20" fmla="*/ 2407920 w 3810000"/>
              <a:gd name="connsiteY20" fmla="*/ 50005 h 3971765"/>
              <a:gd name="connsiteX21" fmla="*/ 3001978 w 3810000"/>
              <a:gd name="connsiteY21" fmla="*/ 370369 h 3971765"/>
              <a:gd name="connsiteX22" fmla="*/ 3359674 w 3810000"/>
              <a:gd name="connsiteY22" fmla="*/ 1171254 h 3971765"/>
              <a:gd name="connsiteX23" fmla="*/ 3436071 w 3810000"/>
              <a:gd name="connsiteY23" fmla="*/ 2214396 h 3971765"/>
              <a:gd name="connsiteX24" fmla="*/ 3373317 w 3810000"/>
              <a:gd name="connsiteY24" fmla="*/ 2660164 h 3971765"/>
              <a:gd name="connsiteX25" fmla="*/ 3306183 w 3810000"/>
              <a:gd name="connsiteY25" fmla="*/ 2911157 h 3971765"/>
              <a:gd name="connsiteX26" fmla="*/ 3277496 w 3810000"/>
              <a:gd name="connsiteY26" fmla="*/ 3007196 h 3971765"/>
              <a:gd name="connsiteX27" fmla="*/ 3809999 w 3810000"/>
              <a:gd name="connsiteY27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71120 w 3810000"/>
              <a:gd name="connsiteY15" fmla="*/ 1106645 h 3971765"/>
              <a:gd name="connsiteX16" fmla="*/ 132080 w 3810000"/>
              <a:gd name="connsiteY16" fmla="*/ 923765 h 3971765"/>
              <a:gd name="connsiteX17" fmla="*/ 275913 w 3810000"/>
              <a:gd name="connsiteY17" fmla="*/ 940921 h 3971765"/>
              <a:gd name="connsiteX18" fmla="*/ 893683 w 3810000"/>
              <a:gd name="connsiteY18" fmla="*/ 210032 h 3971765"/>
              <a:gd name="connsiteX19" fmla="*/ 1625600 w 3810000"/>
              <a:gd name="connsiteY19" fmla="*/ 0 h 3971765"/>
              <a:gd name="connsiteX20" fmla="*/ 2407920 w 3810000"/>
              <a:gd name="connsiteY20" fmla="*/ 50005 h 3971765"/>
              <a:gd name="connsiteX21" fmla="*/ 3001978 w 3810000"/>
              <a:gd name="connsiteY21" fmla="*/ 370369 h 3971765"/>
              <a:gd name="connsiteX22" fmla="*/ 3359674 w 3810000"/>
              <a:gd name="connsiteY22" fmla="*/ 1171254 h 3971765"/>
              <a:gd name="connsiteX23" fmla="*/ 3436071 w 3810000"/>
              <a:gd name="connsiteY23" fmla="*/ 2214396 h 3971765"/>
              <a:gd name="connsiteX24" fmla="*/ 3373317 w 3810000"/>
              <a:gd name="connsiteY24" fmla="*/ 2660164 h 3971765"/>
              <a:gd name="connsiteX25" fmla="*/ 3306183 w 3810000"/>
              <a:gd name="connsiteY25" fmla="*/ 2911157 h 3971765"/>
              <a:gd name="connsiteX26" fmla="*/ 3277496 w 3810000"/>
              <a:gd name="connsiteY26" fmla="*/ 3007196 h 3971765"/>
              <a:gd name="connsiteX27" fmla="*/ 3809999 w 3810000"/>
              <a:gd name="connsiteY27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71120 w 3810000"/>
              <a:gd name="connsiteY15" fmla="*/ 1106645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266650 w 3810000"/>
              <a:gd name="connsiteY11" fmla="*/ 3001646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937609 w 3810000"/>
              <a:gd name="connsiteY10" fmla="*/ 3434392 h 3971765"/>
              <a:gd name="connsiteX11" fmla="*/ 266650 w 3810000"/>
              <a:gd name="connsiteY11" fmla="*/ 3001646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937609 w 3810000"/>
              <a:gd name="connsiteY10" fmla="*/ 3434392 h 3971765"/>
              <a:gd name="connsiteX11" fmla="*/ 266650 w 3810000"/>
              <a:gd name="connsiteY11" fmla="*/ 3001646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937609 w 3810000"/>
              <a:gd name="connsiteY9" fmla="*/ 3434392 h 3971765"/>
              <a:gd name="connsiteX10" fmla="*/ 266650 w 3810000"/>
              <a:gd name="connsiteY10" fmla="*/ 3001646 h 3971765"/>
              <a:gd name="connsiteX11" fmla="*/ 152400 w 3810000"/>
              <a:gd name="connsiteY11" fmla="*/ 2559525 h 3971765"/>
              <a:gd name="connsiteX12" fmla="*/ 30480 w 3810000"/>
              <a:gd name="connsiteY12" fmla="*/ 2153125 h 3971765"/>
              <a:gd name="connsiteX13" fmla="*/ 0 w 3810000"/>
              <a:gd name="connsiteY13" fmla="*/ 1929605 h 3971765"/>
              <a:gd name="connsiteX14" fmla="*/ 61757 w 3810000"/>
              <a:gd name="connsiteY14" fmla="*/ 1344779 h 3971765"/>
              <a:gd name="connsiteX15" fmla="*/ 275913 w 3810000"/>
              <a:gd name="connsiteY15" fmla="*/ 940921 h 3971765"/>
              <a:gd name="connsiteX16" fmla="*/ 893683 w 3810000"/>
              <a:gd name="connsiteY16" fmla="*/ 210032 h 3971765"/>
              <a:gd name="connsiteX17" fmla="*/ 1625600 w 3810000"/>
              <a:gd name="connsiteY17" fmla="*/ 0 h 3971765"/>
              <a:gd name="connsiteX18" fmla="*/ 2407920 w 3810000"/>
              <a:gd name="connsiteY18" fmla="*/ 50005 h 3971765"/>
              <a:gd name="connsiteX19" fmla="*/ 3001978 w 3810000"/>
              <a:gd name="connsiteY19" fmla="*/ 370369 h 3971765"/>
              <a:gd name="connsiteX20" fmla="*/ 3359674 w 3810000"/>
              <a:gd name="connsiteY20" fmla="*/ 1171254 h 3971765"/>
              <a:gd name="connsiteX21" fmla="*/ 3436071 w 3810000"/>
              <a:gd name="connsiteY21" fmla="*/ 2214396 h 3971765"/>
              <a:gd name="connsiteX22" fmla="*/ 3373317 w 3810000"/>
              <a:gd name="connsiteY22" fmla="*/ 2660164 h 3971765"/>
              <a:gd name="connsiteX23" fmla="*/ 3306183 w 3810000"/>
              <a:gd name="connsiteY23" fmla="*/ 2911157 h 3971765"/>
              <a:gd name="connsiteX24" fmla="*/ 3277496 w 3810000"/>
              <a:gd name="connsiteY24" fmla="*/ 3007196 h 3971765"/>
              <a:gd name="connsiteX25" fmla="*/ 3809999 w 3810000"/>
              <a:gd name="connsiteY25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483360 w 3810000"/>
              <a:gd name="connsiteY6" fmla="*/ 3890485 h 3971765"/>
              <a:gd name="connsiteX7" fmla="*/ 1259840 w 3810000"/>
              <a:gd name="connsiteY7" fmla="*/ 3819365 h 3971765"/>
              <a:gd name="connsiteX8" fmla="*/ 937609 w 3810000"/>
              <a:gd name="connsiteY8" fmla="*/ 3434392 h 3971765"/>
              <a:gd name="connsiteX9" fmla="*/ 266650 w 3810000"/>
              <a:gd name="connsiteY9" fmla="*/ 3001646 h 3971765"/>
              <a:gd name="connsiteX10" fmla="*/ 152400 w 3810000"/>
              <a:gd name="connsiteY10" fmla="*/ 2559525 h 3971765"/>
              <a:gd name="connsiteX11" fmla="*/ 30480 w 3810000"/>
              <a:gd name="connsiteY11" fmla="*/ 2153125 h 3971765"/>
              <a:gd name="connsiteX12" fmla="*/ 0 w 3810000"/>
              <a:gd name="connsiteY12" fmla="*/ 1929605 h 3971765"/>
              <a:gd name="connsiteX13" fmla="*/ 61757 w 3810000"/>
              <a:gd name="connsiteY13" fmla="*/ 1344779 h 3971765"/>
              <a:gd name="connsiteX14" fmla="*/ 275913 w 3810000"/>
              <a:gd name="connsiteY14" fmla="*/ 940921 h 3971765"/>
              <a:gd name="connsiteX15" fmla="*/ 893683 w 3810000"/>
              <a:gd name="connsiteY15" fmla="*/ 210032 h 3971765"/>
              <a:gd name="connsiteX16" fmla="*/ 1625600 w 3810000"/>
              <a:gd name="connsiteY16" fmla="*/ 0 h 3971765"/>
              <a:gd name="connsiteX17" fmla="*/ 2407920 w 3810000"/>
              <a:gd name="connsiteY17" fmla="*/ 50005 h 3971765"/>
              <a:gd name="connsiteX18" fmla="*/ 3001978 w 3810000"/>
              <a:gd name="connsiteY18" fmla="*/ 370369 h 3971765"/>
              <a:gd name="connsiteX19" fmla="*/ 3359674 w 3810000"/>
              <a:gd name="connsiteY19" fmla="*/ 1171254 h 3971765"/>
              <a:gd name="connsiteX20" fmla="*/ 3436071 w 3810000"/>
              <a:gd name="connsiteY20" fmla="*/ 2214396 h 3971765"/>
              <a:gd name="connsiteX21" fmla="*/ 3373317 w 3810000"/>
              <a:gd name="connsiteY21" fmla="*/ 2660164 h 3971765"/>
              <a:gd name="connsiteX22" fmla="*/ 3306183 w 3810000"/>
              <a:gd name="connsiteY22" fmla="*/ 2911157 h 3971765"/>
              <a:gd name="connsiteX23" fmla="*/ 3277496 w 3810000"/>
              <a:gd name="connsiteY23" fmla="*/ 3007196 h 3971765"/>
              <a:gd name="connsiteX24" fmla="*/ 3809999 w 3810000"/>
              <a:gd name="connsiteY24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665941 w 3810000"/>
              <a:gd name="connsiteY6" fmla="*/ 3644413 h 3971765"/>
              <a:gd name="connsiteX7" fmla="*/ 1259840 w 3810000"/>
              <a:gd name="connsiteY7" fmla="*/ 3819365 h 3971765"/>
              <a:gd name="connsiteX8" fmla="*/ 937609 w 3810000"/>
              <a:gd name="connsiteY8" fmla="*/ 3434392 h 3971765"/>
              <a:gd name="connsiteX9" fmla="*/ 266650 w 3810000"/>
              <a:gd name="connsiteY9" fmla="*/ 3001646 h 3971765"/>
              <a:gd name="connsiteX10" fmla="*/ 152400 w 3810000"/>
              <a:gd name="connsiteY10" fmla="*/ 2559525 h 3971765"/>
              <a:gd name="connsiteX11" fmla="*/ 30480 w 3810000"/>
              <a:gd name="connsiteY11" fmla="*/ 2153125 h 3971765"/>
              <a:gd name="connsiteX12" fmla="*/ 0 w 3810000"/>
              <a:gd name="connsiteY12" fmla="*/ 1929605 h 3971765"/>
              <a:gd name="connsiteX13" fmla="*/ 61757 w 3810000"/>
              <a:gd name="connsiteY13" fmla="*/ 1344779 h 3971765"/>
              <a:gd name="connsiteX14" fmla="*/ 275913 w 3810000"/>
              <a:gd name="connsiteY14" fmla="*/ 940921 h 3971765"/>
              <a:gd name="connsiteX15" fmla="*/ 893683 w 3810000"/>
              <a:gd name="connsiteY15" fmla="*/ 210032 h 3971765"/>
              <a:gd name="connsiteX16" fmla="*/ 1625600 w 3810000"/>
              <a:gd name="connsiteY16" fmla="*/ 0 h 3971765"/>
              <a:gd name="connsiteX17" fmla="*/ 2407920 w 3810000"/>
              <a:gd name="connsiteY17" fmla="*/ 50005 h 3971765"/>
              <a:gd name="connsiteX18" fmla="*/ 3001978 w 3810000"/>
              <a:gd name="connsiteY18" fmla="*/ 370369 h 3971765"/>
              <a:gd name="connsiteX19" fmla="*/ 3359674 w 3810000"/>
              <a:gd name="connsiteY19" fmla="*/ 1171254 h 3971765"/>
              <a:gd name="connsiteX20" fmla="*/ 3436071 w 3810000"/>
              <a:gd name="connsiteY20" fmla="*/ 2214396 h 3971765"/>
              <a:gd name="connsiteX21" fmla="*/ 3373317 w 3810000"/>
              <a:gd name="connsiteY21" fmla="*/ 2660164 h 3971765"/>
              <a:gd name="connsiteX22" fmla="*/ 3306183 w 3810000"/>
              <a:gd name="connsiteY22" fmla="*/ 2911157 h 3971765"/>
              <a:gd name="connsiteX23" fmla="*/ 3277496 w 3810000"/>
              <a:gd name="connsiteY23" fmla="*/ 3007196 h 3971765"/>
              <a:gd name="connsiteX24" fmla="*/ 3809999 w 3810000"/>
              <a:gd name="connsiteY24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665941 w 3810000"/>
              <a:gd name="connsiteY6" fmla="*/ 3644413 h 3971765"/>
              <a:gd name="connsiteX7" fmla="*/ 1372197 w 3810000"/>
              <a:gd name="connsiteY7" fmla="*/ 3581231 h 3971765"/>
              <a:gd name="connsiteX8" fmla="*/ 937609 w 3810000"/>
              <a:gd name="connsiteY8" fmla="*/ 3434392 h 3971765"/>
              <a:gd name="connsiteX9" fmla="*/ 266650 w 3810000"/>
              <a:gd name="connsiteY9" fmla="*/ 3001646 h 3971765"/>
              <a:gd name="connsiteX10" fmla="*/ 152400 w 3810000"/>
              <a:gd name="connsiteY10" fmla="*/ 2559525 h 3971765"/>
              <a:gd name="connsiteX11" fmla="*/ 30480 w 3810000"/>
              <a:gd name="connsiteY11" fmla="*/ 2153125 h 3971765"/>
              <a:gd name="connsiteX12" fmla="*/ 0 w 3810000"/>
              <a:gd name="connsiteY12" fmla="*/ 1929605 h 3971765"/>
              <a:gd name="connsiteX13" fmla="*/ 61757 w 3810000"/>
              <a:gd name="connsiteY13" fmla="*/ 1344779 h 3971765"/>
              <a:gd name="connsiteX14" fmla="*/ 275913 w 3810000"/>
              <a:gd name="connsiteY14" fmla="*/ 940921 h 3971765"/>
              <a:gd name="connsiteX15" fmla="*/ 893683 w 3810000"/>
              <a:gd name="connsiteY15" fmla="*/ 210032 h 3971765"/>
              <a:gd name="connsiteX16" fmla="*/ 1625600 w 3810000"/>
              <a:gd name="connsiteY16" fmla="*/ 0 h 3971765"/>
              <a:gd name="connsiteX17" fmla="*/ 2407920 w 3810000"/>
              <a:gd name="connsiteY17" fmla="*/ 50005 h 3971765"/>
              <a:gd name="connsiteX18" fmla="*/ 3001978 w 3810000"/>
              <a:gd name="connsiteY18" fmla="*/ 370369 h 3971765"/>
              <a:gd name="connsiteX19" fmla="*/ 3359674 w 3810000"/>
              <a:gd name="connsiteY19" fmla="*/ 1171254 h 3971765"/>
              <a:gd name="connsiteX20" fmla="*/ 3436071 w 3810000"/>
              <a:gd name="connsiteY20" fmla="*/ 2214396 h 3971765"/>
              <a:gd name="connsiteX21" fmla="*/ 3373317 w 3810000"/>
              <a:gd name="connsiteY21" fmla="*/ 2660164 h 3971765"/>
              <a:gd name="connsiteX22" fmla="*/ 3306183 w 3810000"/>
              <a:gd name="connsiteY22" fmla="*/ 2911157 h 3971765"/>
              <a:gd name="connsiteX23" fmla="*/ 3277496 w 3810000"/>
              <a:gd name="connsiteY23" fmla="*/ 3007196 h 3971765"/>
              <a:gd name="connsiteX24" fmla="*/ 3809999 w 3810000"/>
              <a:gd name="connsiteY24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665941 w 3810000"/>
              <a:gd name="connsiteY6" fmla="*/ 3644413 h 3971765"/>
              <a:gd name="connsiteX7" fmla="*/ 1372197 w 3810000"/>
              <a:gd name="connsiteY7" fmla="*/ 3581231 h 3971765"/>
              <a:gd name="connsiteX8" fmla="*/ 937609 w 3810000"/>
              <a:gd name="connsiteY8" fmla="*/ 3434392 h 3971765"/>
              <a:gd name="connsiteX9" fmla="*/ 266650 w 3810000"/>
              <a:gd name="connsiteY9" fmla="*/ 3001646 h 3971765"/>
              <a:gd name="connsiteX10" fmla="*/ 152400 w 3810000"/>
              <a:gd name="connsiteY10" fmla="*/ 2559525 h 3971765"/>
              <a:gd name="connsiteX11" fmla="*/ 30480 w 3810000"/>
              <a:gd name="connsiteY11" fmla="*/ 2153125 h 3971765"/>
              <a:gd name="connsiteX12" fmla="*/ 0 w 3810000"/>
              <a:gd name="connsiteY12" fmla="*/ 1929605 h 3971765"/>
              <a:gd name="connsiteX13" fmla="*/ 61757 w 3810000"/>
              <a:gd name="connsiteY13" fmla="*/ 1344779 h 3971765"/>
              <a:gd name="connsiteX14" fmla="*/ 275913 w 3810000"/>
              <a:gd name="connsiteY14" fmla="*/ 940921 h 3971765"/>
              <a:gd name="connsiteX15" fmla="*/ 893683 w 3810000"/>
              <a:gd name="connsiteY15" fmla="*/ 210032 h 3971765"/>
              <a:gd name="connsiteX16" fmla="*/ 1625600 w 3810000"/>
              <a:gd name="connsiteY16" fmla="*/ 0 h 3971765"/>
              <a:gd name="connsiteX17" fmla="*/ 2407920 w 3810000"/>
              <a:gd name="connsiteY17" fmla="*/ 50005 h 3971765"/>
              <a:gd name="connsiteX18" fmla="*/ 3001978 w 3810000"/>
              <a:gd name="connsiteY18" fmla="*/ 370369 h 3971765"/>
              <a:gd name="connsiteX19" fmla="*/ 3359674 w 3810000"/>
              <a:gd name="connsiteY19" fmla="*/ 1171254 h 3971765"/>
              <a:gd name="connsiteX20" fmla="*/ 3436071 w 3810000"/>
              <a:gd name="connsiteY20" fmla="*/ 2214396 h 3971765"/>
              <a:gd name="connsiteX21" fmla="*/ 3373317 w 3810000"/>
              <a:gd name="connsiteY21" fmla="*/ 2660164 h 3971765"/>
              <a:gd name="connsiteX22" fmla="*/ 3306183 w 3810000"/>
              <a:gd name="connsiteY22" fmla="*/ 2911157 h 3971765"/>
              <a:gd name="connsiteX23" fmla="*/ 3277496 w 3810000"/>
              <a:gd name="connsiteY23" fmla="*/ 3007196 h 3971765"/>
              <a:gd name="connsiteX24" fmla="*/ 3809999 w 3810000"/>
              <a:gd name="connsiteY24" fmla="*/ 3236277 h 3971765"/>
              <a:gd name="connsiteX0" fmla="*/ 3810000 w 3810000"/>
              <a:gd name="connsiteY0" fmla="*/ 3219925 h 3970326"/>
              <a:gd name="connsiteX1" fmla="*/ 3474720 w 3810000"/>
              <a:gd name="connsiteY1" fmla="*/ 3524725 h 3970326"/>
              <a:gd name="connsiteX2" fmla="*/ 3230880 w 3810000"/>
              <a:gd name="connsiteY2" fmla="*/ 3697445 h 3970326"/>
              <a:gd name="connsiteX3" fmla="*/ 2763520 w 3810000"/>
              <a:gd name="connsiteY3" fmla="*/ 3880325 h 3970326"/>
              <a:gd name="connsiteX4" fmla="*/ 2407920 w 3810000"/>
              <a:gd name="connsiteY4" fmla="*/ 3961605 h 3970326"/>
              <a:gd name="connsiteX5" fmla="*/ 1665941 w 3810000"/>
              <a:gd name="connsiteY5" fmla="*/ 3644413 h 3970326"/>
              <a:gd name="connsiteX6" fmla="*/ 1372197 w 3810000"/>
              <a:gd name="connsiteY6" fmla="*/ 3581231 h 3970326"/>
              <a:gd name="connsiteX7" fmla="*/ 937609 w 3810000"/>
              <a:gd name="connsiteY7" fmla="*/ 3434392 h 3970326"/>
              <a:gd name="connsiteX8" fmla="*/ 266650 w 3810000"/>
              <a:gd name="connsiteY8" fmla="*/ 3001646 h 3970326"/>
              <a:gd name="connsiteX9" fmla="*/ 152400 w 3810000"/>
              <a:gd name="connsiteY9" fmla="*/ 2559525 h 3970326"/>
              <a:gd name="connsiteX10" fmla="*/ 30480 w 3810000"/>
              <a:gd name="connsiteY10" fmla="*/ 2153125 h 3970326"/>
              <a:gd name="connsiteX11" fmla="*/ 0 w 3810000"/>
              <a:gd name="connsiteY11" fmla="*/ 1929605 h 3970326"/>
              <a:gd name="connsiteX12" fmla="*/ 61757 w 3810000"/>
              <a:gd name="connsiteY12" fmla="*/ 1344779 h 3970326"/>
              <a:gd name="connsiteX13" fmla="*/ 275913 w 3810000"/>
              <a:gd name="connsiteY13" fmla="*/ 940921 h 3970326"/>
              <a:gd name="connsiteX14" fmla="*/ 893683 w 3810000"/>
              <a:gd name="connsiteY14" fmla="*/ 210032 h 3970326"/>
              <a:gd name="connsiteX15" fmla="*/ 1625600 w 3810000"/>
              <a:gd name="connsiteY15" fmla="*/ 0 h 3970326"/>
              <a:gd name="connsiteX16" fmla="*/ 2407920 w 3810000"/>
              <a:gd name="connsiteY16" fmla="*/ 50005 h 3970326"/>
              <a:gd name="connsiteX17" fmla="*/ 3001978 w 3810000"/>
              <a:gd name="connsiteY17" fmla="*/ 370369 h 3970326"/>
              <a:gd name="connsiteX18" fmla="*/ 3359674 w 3810000"/>
              <a:gd name="connsiteY18" fmla="*/ 1171254 h 3970326"/>
              <a:gd name="connsiteX19" fmla="*/ 3436071 w 3810000"/>
              <a:gd name="connsiteY19" fmla="*/ 2214396 h 3970326"/>
              <a:gd name="connsiteX20" fmla="*/ 3373317 w 3810000"/>
              <a:gd name="connsiteY20" fmla="*/ 2660164 h 3970326"/>
              <a:gd name="connsiteX21" fmla="*/ 3306183 w 3810000"/>
              <a:gd name="connsiteY21" fmla="*/ 2911157 h 3970326"/>
              <a:gd name="connsiteX22" fmla="*/ 3277496 w 3810000"/>
              <a:gd name="connsiteY22" fmla="*/ 3007196 h 3970326"/>
              <a:gd name="connsiteX23" fmla="*/ 3809999 w 3810000"/>
              <a:gd name="connsiteY23" fmla="*/ 3236277 h 3970326"/>
              <a:gd name="connsiteX0" fmla="*/ 3810000 w 3810000"/>
              <a:gd name="connsiteY0" fmla="*/ 3219925 h 3880478"/>
              <a:gd name="connsiteX1" fmla="*/ 3474720 w 3810000"/>
              <a:gd name="connsiteY1" fmla="*/ 3524725 h 3880478"/>
              <a:gd name="connsiteX2" fmla="*/ 3230880 w 3810000"/>
              <a:gd name="connsiteY2" fmla="*/ 3697445 h 3880478"/>
              <a:gd name="connsiteX3" fmla="*/ 2763520 w 3810000"/>
              <a:gd name="connsiteY3" fmla="*/ 3880325 h 3880478"/>
              <a:gd name="connsiteX4" fmla="*/ 2384513 w 3810000"/>
              <a:gd name="connsiteY4" fmla="*/ 3727441 h 3880478"/>
              <a:gd name="connsiteX5" fmla="*/ 1665941 w 3810000"/>
              <a:gd name="connsiteY5" fmla="*/ 3644413 h 3880478"/>
              <a:gd name="connsiteX6" fmla="*/ 1372197 w 3810000"/>
              <a:gd name="connsiteY6" fmla="*/ 3581231 h 3880478"/>
              <a:gd name="connsiteX7" fmla="*/ 937609 w 3810000"/>
              <a:gd name="connsiteY7" fmla="*/ 3434392 h 3880478"/>
              <a:gd name="connsiteX8" fmla="*/ 266650 w 3810000"/>
              <a:gd name="connsiteY8" fmla="*/ 3001646 h 3880478"/>
              <a:gd name="connsiteX9" fmla="*/ 152400 w 3810000"/>
              <a:gd name="connsiteY9" fmla="*/ 2559525 h 3880478"/>
              <a:gd name="connsiteX10" fmla="*/ 30480 w 3810000"/>
              <a:gd name="connsiteY10" fmla="*/ 2153125 h 3880478"/>
              <a:gd name="connsiteX11" fmla="*/ 0 w 3810000"/>
              <a:gd name="connsiteY11" fmla="*/ 1929605 h 3880478"/>
              <a:gd name="connsiteX12" fmla="*/ 61757 w 3810000"/>
              <a:gd name="connsiteY12" fmla="*/ 1344779 h 3880478"/>
              <a:gd name="connsiteX13" fmla="*/ 275913 w 3810000"/>
              <a:gd name="connsiteY13" fmla="*/ 940921 h 3880478"/>
              <a:gd name="connsiteX14" fmla="*/ 893683 w 3810000"/>
              <a:gd name="connsiteY14" fmla="*/ 210032 h 3880478"/>
              <a:gd name="connsiteX15" fmla="*/ 1625600 w 3810000"/>
              <a:gd name="connsiteY15" fmla="*/ 0 h 3880478"/>
              <a:gd name="connsiteX16" fmla="*/ 2407920 w 3810000"/>
              <a:gd name="connsiteY16" fmla="*/ 50005 h 3880478"/>
              <a:gd name="connsiteX17" fmla="*/ 3001978 w 3810000"/>
              <a:gd name="connsiteY17" fmla="*/ 370369 h 3880478"/>
              <a:gd name="connsiteX18" fmla="*/ 3359674 w 3810000"/>
              <a:gd name="connsiteY18" fmla="*/ 1171254 h 3880478"/>
              <a:gd name="connsiteX19" fmla="*/ 3436071 w 3810000"/>
              <a:gd name="connsiteY19" fmla="*/ 2214396 h 3880478"/>
              <a:gd name="connsiteX20" fmla="*/ 3373317 w 3810000"/>
              <a:gd name="connsiteY20" fmla="*/ 2660164 h 3880478"/>
              <a:gd name="connsiteX21" fmla="*/ 3306183 w 3810000"/>
              <a:gd name="connsiteY21" fmla="*/ 2911157 h 3880478"/>
              <a:gd name="connsiteX22" fmla="*/ 3277496 w 3810000"/>
              <a:gd name="connsiteY22" fmla="*/ 3007196 h 3880478"/>
              <a:gd name="connsiteX23" fmla="*/ 3809999 w 3810000"/>
              <a:gd name="connsiteY23" fmla="*/ 3236277 h 3880478"/>
              <a:gd name="connsiteX0" fmla="*/ 3810000 w 3810000"/>
              <a:gd name="connsiteY0" fmla="*/ 3219925 h 3735785"/>
              <a:gd name="connsiteX1" fmla="*/ 3474720 w 3810000"/>
              <a:gd name="connsiteY1" fmla="*/ 3524725 h 3735785"/>
              <a:gd name="connsiteX2" fmla="*/ 3230880 w 3810000"/>
              <a:gd name="connsiteY2" fmla="*/ 3697445 h 3735785"/>
              <a:gd name="connsiteX3" fmla="*/ 2688614 w 3810000"/>
              <a:gd name="connsiteY3" fmla="*/ 3729507 h 3735785"/>
              <a:gd name="connsiteX4" fmla="*/ 2384513 w 3810000"/>
              <a:gd name="connsiteY4" fmla="*/ 3727441 h 3735785"/>
              <a:gd name="connsiteX5" fmla="*/ 1665941 w 3810000"/>
              <a:gd name="connsiteY5" fmla="*/ 3644413 h 3735785"/>
              <a:gd name="connsiteX6" fmla="*/ 1372197 w 3810000"/>
              <a:gd name="connsiteY6" fmla="*/ 3581231 h 3735785"/>
              <a:gd name="connsiteX7" fmla="*/ 937609 w 3810000"/>
              <a:gd name="connsiteY7" fmla="*/ 3434392 h 3735785"/>
              <a:gd name="connsiteX8" fmla="*/ 266650 w 3810000"/>
              <a:gd name="connsiteY8" fmla="*/ 3001646 h 3735785"/>
              <a:gd name="connsiteX9" fmla="*/ 152400 w 3810000"/>
              <a:gd name="connsiteY9" fmla="*/ 2559525 h 3735785"/>
              <a:gd name="connsiteX10" fmla="*/ 30480 w 3810000"/>
              <a:gd name="connsiteY10" fmla="*/ 2153125 h 3735785"/>
              <a:gd name="connsiteX11" fmla="*/ 0 w 3810000"/>
              <a:gd name="connsiteY11" fmla="*/ 1929605 h 3735785"/>
              <a:gd name="connsiteX12" fmla="*/ 61757 w 3810000"/>
              <a:gd name="connsiteY12" fmla="*/ 1344779 h 3735785"/>
              <a:gd name="connsiteX13" fmla="*/ 275913 w 3810000"/>
              <a:gd name="connsiteY13" fmla="*/ 940921 h 3735785"/>
              <a:gd name="connsiteX14" fmla="*/ 893683 w 3810000"/>
              <a:gd name="connsiteY14" fmla="*/ 210032 h 3735785"/>
              <a:gd name="connsiteX15" fmla="*/ 1625600 w 3810000"/>
              <a:gd name="connsiteY15" fmla="*/ 0 h 3735785"/>
              <a:gd name="connsiteX16" fmla="*/ 2407920 w 3810000"/>
              <a:gd name="connsiteY16" fmla="*/ 50005 h 3735785"/>
              <a:gd name="connsiteX17" fmla="*/ 3001978 w 3810000"/>
              <a:gd name="connsiteY17" fmla="*/ 370369 h 3735785"/>
              <a:gd name="connsiteX18" fmla="*/ 3359674 w 3810000"/>
              <a:gd name="connsiteY18" fmla="*/ 1171254 h 3735785"/>
              <a:gd name="connsiteX19" fmla="*/ 3436071 w 3810000"/>
              <a:gd name="connsiteY19" fmla="*/ 2214396 h 3735785"/>
              <a:gd name="connsiteX20" fmla="*/ 3373317 w 3810000"/>
              <a:gd name="connsiteY20" fmla="*/ 2660164 h 3735785"/>
              <a:gd name="connsiteX21" fmla="*/ 3306183 w 3810000"/>
              <a:gd name="connsiteY21" fmla="*/ 2911157 h 3735785"/>
              <a:gd name="connsiteX22" fmla="*/ 3277496 w 3810000"/>
              <a:gd name="connsiteY22" fmla="*/ 3007196 h 3735785"/>
              <a:gd name="connsiteX23" fmla="*/ 3809999 w 3810000"/>
              <a:gd name="connsiteY23" fmla="*/ 3236277 h 3735785"/>
              <a:gd name="connsiteX0" fmla="*/ 3810000 w 3810000"/>
              <a:gd name="connsiteY0" fmla="*/ 3219925 h 3736003"/>
              <a:gd name="connsiteX1" fmla="*/ 3474720 w 3810000"/>
              <a:gd name="connsiteY1" fmla="*/ 3524725 h 3736003"/>
              <a:gd name="connsiteX2" fmla="*/ 3062345 w 3810000"/>
              <a:gd name="connsiteY2" fmla="*/ 3693477 h 3736003"/>
              <a:gd name="connsiteX3" fmla="*/ 2688614 w 3810000"/>
              <a:gd name="connsiteY3" fmla="*/ 3729507 h 3736003"/>
              <a:gd name="connsiteX4" fmla="*/ 2384513 w 3810000"/>
              <a:gd name="connsiteY4" fmla="*/ 3727441 h 3736003"/>
              <a:gd name="connsiteX5" fmla="*/ 1665941 w 3810000"/>
              <a:gd name="connsiteY5" fmla="*/ 3644413 h 3736003"/>
              <a:gd name="connsiteX6" fmla="*/ 1372197 w 3810000"/>
              <a:gd name="connsiteY6" fmla="*/ 3581231 h 3736003"/>
              <a:gd name="connsiteX7" fmla="*/ 937609 w 3810000"/>
              <a:gd name="connsiteY7" fmla="*/ 3434392 h 3736003"/>
              <a:gd name="connsiteX8" fmla="*/ 266650 w 3810000"/>
              <a:gd name="connsiteY8" fmla="*/ 3001646 h 3736003"/>
              <a:gd name="connsiteX9" fmla="*/ 152400 w 3810000"/>
              <a:gd name="connsiteY9" fmla="*/ 2559525 h 3736003"/>
              <a:gd name="connsiteX10" fmla="*/ 30480 w 3810000"/>
              <a:gd name="connsiteY10" fmla="*/ 2153125 h 3736003"/>
              <a:gd name="connsiteX11" fmla="*/ 0 w 3810000"/>
              <a:gd name="connsiteY11" fmla="*/ 1929605 h 3736003"/>
              <a:gd name="connsiteX12" fmla="*/ 61757 w 3810000"/>
              <a:gd name="connsiteY12" fmla="*/ 1344779 h 3736003"/>
              <a:gd name="connsiteX13" fmla="*/ 275913 w 3810000"/>
              <a:gd name="connsiteY13" fmla="*/ 940921 h 3736003"/>
              <a:gd name="connsiteX14" fmla="*/ 893683 w 3810000"/>
              <a:gd name="connsiteY14" fmla="*/ 210032 h 3736003"/>
              <a:gd name="connsiteX15" fmla="*/ 1625600 w 3810000"/>
              <a:gd name="connsiteY15" fmla="*/ 0 h 3736003"/>
              <a:gd name="connsiteX16" fmla="*/ 2407920 w 3810000"/>
              <a:gd name="connsiteY16" fmla="*/ 50005 h 3736003"/>
              <a:gd name="connsiteX17" fmla="*/ 3001978 w 3810000"/>
              <a:gd name="connsiteY17" fmla="*/ 370369 h 3736003"/>
              <a:gd name="connsiteX18" fmla="*/ 3359674 w 3810000"/>
              <a:gd name="connsiteY18" fmla="*/ 1171254 h 3736003"/>
              <a:gd name="connsiteX19" fmla="*/ 3436071 w 3810000"/>
              <a:gd name="connsiteY19" fmla="*/ 2214396 h 3736003"/>
              <a:gd name="connsiteX20" fmla="*/ 3373317 w 3810000"/>
              <a:gd name="connsiteY20" fmla="*/ 2660164 h 3736003"/>
              <a:gd name="connsiteX21" fmla="*/ 3306183 w 3810000"/>
              <a:gd name="connsiteY21" fmla="*/ 2911157 h 3736003"/>
              <a:gd name="connsiteX22" fmla="*/ 3277496 w 3810000"/>
              <a:gd name="connsiteY22" fmla="*/ 3007196 h 3736003"/>
              <a:gd name="connsiteX23" fmla="*/ 3809999 w 3810000"/>
              <a:gd name="connsiteY23" fmla="*/ 3236277 h 3736003"/>
              <a:gd name="connsiteX0" fmla="*/ 3810000 w 3810000"/>
              <a:gd name="connsiteY0" fmla="*/ 3219925 h 3730351"/>
              <a:gd name="connsiteX1" fmla="*/ 3474720 w 3810000"/>
              <a:gd name="connsiteY1" fmla="*/ 3524725 h 3730351"/>
              <a:gd name="connsiteX2" fmla="*/ 3062345 w 3810000"/>
              <a:gd name="connsiteY2" fmla="*/ 3693477 h 3730351"/>
              <a:gd name="connsiteX3" fmla="*/ 2384513 w 3810000"/>
              <a:gd name="connsiteY3" fmla="*/ 3727441 h 3730351"/>
              <a:gd name="connsiteX4" fmla="*/ 1665941 w 3810000"/>
              <a:gd name="connsiteY4" fmla="*/ 3644413 h 3730351"/>
              <a:gd name="connsiteX5" fmla="*/ 1372197 w 3810000"/>
              <a:gd name="connsiteY5" fmla="*/ 3581231 h 3730351"/>
              <a:gd name="connsiteX6" fmla="*/ 937609 w 3810000"/>
              <a:gd name="connsiteY6" fmla="*/ 3434392 h 3730351"/>
              <a:gd name="connsiteX7" fmla="*/ 266650 w 3810000"/>
              <a:gd name="connsiteY7" fmla="*/ 3001646 h 3730351"/>
              <a:gd name="connsiteX8" fmla="*/ 152400 w 3810000"/>
              <a:gd name="connsiteY8" fmla="*/ 2559525 h 3730351"/>
              <a:gd name="connsiteX9" fmla="*/ 30480 w 3810000"/>
              <a:gd name="connsiteY9" fmla="*/ 2153125 h 3730351"/>
              <a:gd name="connsiteX10" fmla="*/ 0 w 3810000"/>
              <a:gd name="connsiteY10" fmla="*/ 1929605 h 3730351"/>
              <a:gd name="connsiteX11" fmla="*/ 61757 w 3810000"/>
              <a:gd name="connsiteY11" fmla="*/ 1344779 h 3730351"/>
              <a:gd name="connsiteX12" fmla="*/ 275913 w 3810000"/>
              <a:gd name="connsiteY12" fmla="*/ 940921 h 3730351"/>
              <a:gd name="connsiteX13" fmla="*/ 893683 w 3810000"/>
              <a:gd name="connsiteY13" fmla="*/ 210032 h 3730351"/>
              <a:gd name="connsiteX14" fmla="*/ 1625600 w 3810000"/>
              <a:gd name="connsiteY14" fmla="*/ 0 h 3730351"/>
              <a:gd name="connsiteX15" fmla="*/ 2407920 w 3810000"/>
              <a:gd name="connsiteY15" fmla="*/ 50005 h 3730351"/>
              <a:gd name="connsiteX16" fmla="*/ 3001978 w 3810000"/>
              <a:gd name="connsiteY16" fmla="*/ 370369 h 3730351"/>
              <a:gd name="connsiteX17" fmla="*/ 3359674 w 3810000"/>
              <a:gd name="connsiteY17" fmla="*/ 1171254 h 3730351"/>
              <a:gd name="connsiteX18" fmla="*/ 3436071 w 3810000"/>
              <a:gd name="connsiteY18" fmla="*/ 2214396 h 3730351"/>
              <a:gd name="connsiteX19" fmla="*/ 3373317 w 3810000"/>
              <a:gd name="connsiteY19" fmla="*/ 2660164 h 3730351"/>
              <a:gd name="connsiteX20" fmla="*/ 3306183 w 3810000"/>
              <a:gd name="connsiteY20" fmla="*/ 2911157 h 3730351"/>
              <a:gd name="connsiteX21" fmla="*/ 3277496 w 3810000"/>
              <a:gd name="connsiteY21" fmla="*/ 3007196 h 3730351"/>
              <a:gd name="connsiteX22" fmla="*/ 3809999 w 3810000"/>
              <a:gd name="connsiteY22" fmla="*/ 3236277 h 3730351"/>
              <a:gd name="connsiteX0" fmla="*/ 3810000 w 3810000"/>
              <a:gd name="connsiteY0" fmla="*/ 3219925 h 3729628"/>
              <a:gd name="connsiteX1" fmla="*/ 3474720 w 3810000"/>
              <a:gd name="connsiteY1" fmla="*/ 3524725 h 3729628"/>
              <a:gd name="connsiteX2" fmla="*/ 3020211 w 3810000"/>
              <a:gd name="connsiteY2" fmla="*/ 3689508 h 3729628"/>
              <a:gd name="connsiteX3" fmla="*/ 2384513 w 3810000"/>
              <a:gd name="connsiteY3" fmla="*/ 3727441 h 3729628"/>
              <a:gd name="connsiteX4" fmla="*/ 1665941 w 3810000"/>
              <a:gd name="connsiteY4" fmla="*/ 3644413 h 3729628"/>
              <a:gd name="connsiteX5" fmla="*/ 1372197 w 3810000"/>
              <a:gd name="connsiteY5" fmla="*/ 3581231 h 3729628"/>
              <a:gd name="connsiteX6" fmla="*/ 937609 w 3810000"/>
              <a:gd name="connsiteY6" fmla="*/ 3434392 h 3729628"/>
              <a:gd name="connsiteX7" fmla="*/ 266650 w 3810000"/>
              <a:gd name="connsiteY7" fmla="*/ 3001646 h 3729628"/>
              <a:gd name="connsiteX8" fmla="*/ 152400 w 3810000"/>
              <a:gd name="connsiteY8" fmla="*/ 2559525 h 3729628"/>
              <a:gd name="connsiteX9" fmla="*/ 30480 w 3810000"/>
              <a:gd name="connsiteY9" fmla="*/ 2153125 h 3729628"/>
              <a:gd name="connsiteX10" fmla="*/ 0 w 3810000"/>
              <a:gd name="connsiteY10" fmla="*/ 1929605 h 3729628"/>
              <a:gd name="connsiteX11" fmla="*/ 61757 w 3810000"/>
              <a:gd name="connsiteY11" fmla="*/ 1344779 h 3729628"/>
              <a:gd name="connsiteX12" fmla="*/ 275913 w 3810000"/>
              <a:gd name="connsiteY12" fmla="*/ 940921 h 3729628"/>
              <a:gd name="connsiteX13" fmla="*/ 893683 w 3810000"/>
              <a:gd name="connsiteY13" fmla="*/ 210032 h 3729628"/>
              <a:gd name="connsiteX14" fmla="*/ 1625600 w 3810000"/>
              <a:gd name="connsiteY14" fmla="*/ 0 h 3729628"/>
              <a:gd name="connsiteX15" fmla="*/ 2407920 w 3810000"/>
              <a:gd name="connsiteY15" fmla="*/ 50005 h 3729628"/>
              <a:gd name="connsiteX16" fmla="*/ 3001978 w 3810000"/>
              <a:gd name="connsiteY16" fmla="*/ 370369 h 3729628"/>
              <a:gd name="connsiteX17" fmla="*/ 3359674 w 3810000"/>
              <a:gd name="connsiteY17" fmla="*/ 1171254 h 3729628"/>
              <a:gd name="connsiteX18" fmla="*/ 3436071 w 3810000"/>
              <a:gd name="connsiteY18" fmla="*/ 2214396 h 3729628"/>
              <a:gd name="connsiteX19" fmla="*/ 3373317 w 3810000"/>
              <a:gd name="connsiteY19" fmla="*/ 2660164 h 3729628"/>
              <a:gd name="connsiteX20" fmla="*/ 3306183 w 3810000"/>
              <a:gd name="connsiteY20" fmla="*/ 2911157 h 3729628"/>
              <a:gd name="connsiteX21" fmla="*/ 3277496 w 3810000"/>
              <a:gd name="connsiteY21" fmla="*/ 3007196 h 3729628"/>
              <a:gd name="connsiteX22" fmla="*/ 3809999 w 3810000"/>
              <a:gd name="connsiteY22" fmla="*/ 3236277 h 3729628"/>
              <a:gd name="connsiteX0" fmla="*/ 3810000 w 3810000"/>
              <a:gd name="connsiteY0" fmla="*/ 3219925 h 3729629"/>
              <a:gd name="connsiteX1" fmla="*/ 3474720 w 3810000"/>
              <a:gd name="connsiteY1" fmla="*/ 3524725 h 3729629"/>
              <a:gd name="connsiteX2" fmla="*/ 3020211 w 3810000"/>
              <a:gd name="connsiteY2" fmla="*/ 3689508 h 3729629"/>
              <a:gd name="connsiteX3" fmla="*/ 2309608 w 3810000"/>
              <a:gd name="connsiteY3" fmla="*/ 3727442 h 3729629"/>
              <a:gd name="connsiteX4" fmla="*/ 1665941 w 3810000"/>
              <a:gd name="connsiteY4" fmla="*/ 3644413 h 3729629"/>
              <a:gd name="connsiteX5" fmla="*/ 1372197 w 3810000"/>
              <a:gd name="connsiteY5" fmla="*/ 3581231 h 3729629"/>
              <a:gd name="connsiteX6" fmla="*/ 937609 w 3810000"/>
              <a:gd name="connsiteY6" fmla="*/ 3434392 h 3729629"/>
              <a:gd name="connsiteX7" fmla="*/ 266650 w 3810000"/>
              <a:gd name="connsiteY7" fmla="*/ 3001646 h 3729629"/>
              <a:gd name="connsiteX8" fmla="*/ 152400 w 3810000"/>
              <a:gd name="connsiteY8" fmla="*/ 2559525 h 3729629"/>
              <a:gd name="connsiteX9" fmla="*/ 30480 w 3810000"/>
              <a:gd name="connsiteY9" fmla="*/ 2153125 h 3729629"/>
              <a:gd name="connsiteX10" fmla="*/ 0 w 3810000"/>
              <a:gd name="connsiteY10" fmla="*/ 1929605 h 3729629"/>
              <a:gd name="connsiteX11" fmla="*/ 61757 w 3810000"/>
              <a:gd name="connsiteY11" fmla="*/ 1344779 h 3729629"/>
              <a:gd name="connsiteX12" fmla="*/ 275913 w 3810000"/>
              <a:gd name="connsiteY12" fmla="*/ 940921 h 3729629"/>
              <a:gd name="connsiteX13" fmla="*/ 893683 w 3810000"/>
              <a:gd name="connsiteY13" fmla="*/ 210032 h 3729629"/>
              <a:gd name="connsiteX14" fmla="*/ 1625600 w 3810000"/>
              <a:gd name="connsiteY14" fmla="*/ 0 h 3729629"/>
              <a:gd name="connsiteX15" fmla="*/ 2407920 w 3810000"/>
              <a:gd name="connsiteY15" fmla="*/ 50005 h 3729629"/>
              <a:gd name="connsiteX16" fmla="*/ 3001978 w 3810000"/>
              <a:gd name="connsiteY16" fmla="*/ 370369 h 3729629"/>
              <a:gd name="connsiteX17" fmla="*/ 3359674 w 3810000"/>
              <a:gd name="connsiteY17" fmla="*/ 1171254 h 3729629"/>
              <a:gd name="connsiteX18" fmla="*/ 3436071 w 3810000"/>
              <a:gd name="connsiteY18" fmla="*/ 2214396 h 3729629"/>
              <a:gd name="connsiteX19" fmla="*/ 3373317 w 3810000"/>
              <a:gd name="connsiteY19" fmla="*/ 2660164 h 3729629"/>
              <a:gd name="connsiteX20" fmla="*/ 3306183 w 3810000"/>
              <a:gd name="connsiteY20" fmla="*/ 2911157 h 3729629"/>
              <a:gd name="connsiteX21" fmla="*/ 3277496 w 3810000"/>
              <a:gd name="connsiteY21" fmla="*/ 3007196 h 3729629"/>
              <a:gd name="connsiteX22" fmla="*/ 3809999 w 3810000"/>
              <a:gd name="connsiteY22" fmla="*/ 3236277 h 3729629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37609 w 3810000"/>
              <a:gd name="connsiteY6" fmla="*/ 3434392 h 3729312"/>
              <a:gd name="connsiteX7" fmla="*/ 266650 w 3810000"/>
              <a:gd name="connsiteY7" fmla="*/ 3001646 h 3729312"/>
              <a:gd name="connsiteX8" fmla="*/ 152400 w 3810000"/>
              <a:gd name="connsiteY8" fmla="*/ 2559525 h 3729312"/>
              <a:gd name="connsiteX9" fmla="*/ 30480 w 3810000"/>
              <a:gd name="connsiteY9" fmla="*/ 2153125 h 3729312"/>
              <a:gd name="connsiteX10" fmla="*/ 0 w 3810000"/>
              <a:gd name="connsiteY10" fmla="*/ 1929605 h 3729312"/>
              <a:gd name="connsiteX11" fmla="*/ 61757 w 3810000"/>
              <a:gd name="connsiteY11" fmla="*/ 1344779 h 3729312"/>
              <a:gd name="connsiteX12" fmla="*/ 275913 w 3810000"/>
              <a:gd name="connsiteY12" fmla="*/ 940921 h 3729312"/>
              <a:gd name="connsiteX13" fmla="*/ 893683 w 3810000"/>
              <a:gd name="connsiteY13" fmla="*/ 210032 h 3729312"/>
              <a:gd name="connsiteX14" fmla="*/ 1625600 w 3810000"/>
              <a:gd name="connsiteY14" fmla="*/ 0 h 3729312"/>
              <a:gd name="connsiteX15" fmla="*/ 2407920 w 3810000"/>
              <a:gd name="connsiteY15" fmla="*/ 50005 h 3729312"/>
              <a:gd name="connsiteX16" fmla="*/ 3001978 w 3810000"/>
              <a:gd name="connsiteY16" fmla="*/ 370369 h 3729312"/>
              <a:gd name="connsiteX17" fmla="*/ 3359674 w 3810000"/>
              <a:gd name="connsiteY17" fmla="*/ 1171254 h 3729312"/>
              <a:gd name="connsiteX18" fmla="*/ 3436071 w 3810000"/>
              <a:gd name="connsiteY18" fmla="*/ 2214396 h 3729312"/>
              <a:gd name="connsiteX19" fmla="*/ 3373317 w 3810000"/>
              <a:gd name="connsiteY19" fmla="*/ 2660164 h 3729312"/>
              <a:gd name="connsiteX20" fmla="*/ 3306183 w 3810000"/>
              <a:gd name="connsiteY20" fmla="*/ 2911157 h 3729312"/>
              <a:gd name="connsiteX21" fmla="*/ 3277496 w 3810000"/>
              <a:gd name="connsiteY21" fmla="*/ 3007196 h 3729312"/>
              <a:gd name="connsiteX22" fmla="*/ 3809999 w 3810000"/>
              <a:gd name="connsiteY22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37609 w 3810000"/>
              <a:gd name="connsiteY6" fmla="*/ 3434392 h 3729312"/>
              <a:gd name="connsiteX7" fmla="*/ 266650 w 3810000"/>
              <a:gd name="connsiteY7" fmla="*/ 3001646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37609 w 3810000"/>
              <a:gd name="connsiteY6" fmla="*/ 3434392 h 3729312"/>
              <a:gd name="connsiteX7" fmla="*/ 215153 w 3810000"/>
              <a:gd name="connsiteY7" fmla="*/ 3009584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15153 w 3810000"/>
              <a:gd name="connsiteY7" fmla="*/ 3009584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15153 w 3810000"/>
              <a:gd name="connsiteY7" fmla="*/ 3009584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43242 w 3810000"/>
              <a:gd name="connsiteY7" fmla="*/ 2950050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43242 w 3810000"/>
              <a:gd name="connsiteY7" fmla="*/ 2950050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43242 w 3810000"/>
              <a:gd name="connsiteY7" fmla="*/ 2950050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021080 w 3810000"/>
              <a:gd name="connsiteY5" fmla="*/ 3462165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021080 w 3810000"/>
              <a:gd name="connsiteY5" fmla="*/ 3462165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021080 w 3810000"/>
              <a:gd name="connsiteY5" fmla="*/ 3462165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021080 w 3810000"/>
              <a:gd name="connsiteY5" fmla="*/ 3462165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31600 w 3831600"/>
              <a:gd name="connsiteY0" fmla="*/ 3219925 h 3729312"/>
              <a:gd name="connsiteX1" fmla="*/ 3416733 w 3831600"/>
              <a:gd name="connsiteY1" fmla="*/ 3548539 h 3729312"/>
              <a:gd name="connsiteX2" fmla="*/ 3041811 w 3831600"/>
              <a:gd name="connsiteY2" fmla="*/ 3689508 h 3729312"/>
              <a:gd name="connsiteX3" fmla="*/ 2331208 w 3831600"/>
              <a:gd name="connsiteY3" fmla="*/ 3727442 h 3729312"/>
              <a:gd name="connsiteX4" fmla="*/ 1687541 w 3831600"/>
              <a:gd name="connsiteY4" fmla="*/ 3644413 h 3729312"/>
              <a:gd name="connsiteX5" fmla="*/ 1042680 w 3831600"/>
              <a:gd name="connsiteY5" fmla="*/ 3462165 h 3729312"/>
              <a:gd name="connsiteX6" fmla="*/ 264842 w 3831600"/>
              <a:gd name="connsiteY6" fmla="*/ 2950050 h 3729312"/>
              <a:gd name="connsiteX7" fmla="*/ 14628 w 3831600"/>
              <a:gd name="connsiteY7" fmla="*/ 2200752 h 3729312"/>
              <a:gd name="connsiteX8" fmla="*/ 21600 w 3831600"/>
              <a:gd name="connsiteY8" fmla="*/ 1929605 h 3729312"/>
              <a:gd name="connsiteX9" fmla="*/ 83357 w 3831600"/>
              <a:gd name="connsiteY9" fmla="*/ 1344779 h 3729312"/>
              <a:gd name="connsiteX10" fmla="*/ 297513 w 3831600"/>
              <a:gd name="connsiteY10" fmla="*/ 940921 h 3729312"/>
              <a:gd name="connsiteX11" fmla="*/ 915283 w 3831600"/>
              <a:gd name="connsiteY11" fmla="*/ 210032 h 3729312"/>
              <a:gd name="connsiteX12" fmla="*/ 1647200 w 3831600"/>
              <a:gd name="connsiteY12" fmla="*/ 0 h 3729312"/>
              <a:gd name="connsiteX13" fmla="*/ 2429520 w 3831600"/>
              <a:gd name="connsiteY13" fmla="*/ 50005 h 3729312"/>
              <a:gd name="connsiteX14" fmla="*/ 3023578 w 3831600"/>
              <a:gd name="connsiteY14" fmla="*/ 370369 h 3729312"/>
              <a:gd name="connsiteX15" fmla="*/ 3381274 w 3831600"/>
              <a:gd name="connsiteY15" fmla="*/ 1171254 h 3729312"/>
              <a:gd name="connsiteX16" fmla="*/ 3457671 w 3831600"/>
              <a:gd name="connsiteY16" fmla="*/ 2214396 h 3729312"/>
              <a:gd name="connsiteX17" fmla="*/ 3394917 w 3831600"/>
              <a:gd name="connsiteY17" fmla="*/ 2660164 h 3729312"/>
              <a:gd name="connsiteX18" fmla="*/ 3327783 w 3831600"/>
              <a:gd name="connsiteY18" fmla="*/ 2911157 h 3729312"/>
              <a:gd name="connsiteX19" fmla="*/ 3299096 w 3831600"/>
              <a:gd name="connsiteY19" fmla="*/ 3007196 h 3729312"/>
              <a:gd name="connsiteX20" fmla="*/ 3831599 w 3831600"/>
              <a:gd name="connsiteY20" fmla="*/ 3236277 h 3729312"/>
              <a:gd name="connsiteX0" fmla="*/ 3831600 w 3831600"/>
              <a:gd name="connsiteY0" fmla="*/ 3219925 h 3729312"/>
              <a:gd name="connsiteX1" fmla="*/ 3416733 w 3831600"/>
              <a:gd name="connsiteY1" fmla="*/ 3548539 h 3729312"/>
              <a:gd name="connsiteX2" fmla="*/ 3041811 w 3831600"/>
              <a:gd name="connsiteY2" fmla="*/ 3689508 h 3729312"/>
              <a:gd name="connsiteX3" fmla="*/ 2331208 w 3831600"/>
              <a:gd name="connsiteY3" fmla="*/ 3727442 h 3729312"/>
              <a:gd name="connsiteX4" fmla="*/ 1687541 w 3831600"/>
              <a:gd name="connsiteY4" fmla="*/ 3644413 h 3729312"/>
              <a:gd name="connsiteX5" fmla="*/ 1042680 w 3831600"/>
              <a:gd name="connsiteY5" fmla="*/ 3462165 h 3729312"/>
              <a:gd name="connsiteX6" fmla="*/ 264842 w 3831600"/>
              <a:gd name="connsiteY6" fmla="*/ 2950050 h 3729312"/>
              <a:gd name="connsiteX7" fmla="*/ 14628 w 3831600"/>
              <a:gd name="connsiteY7" fmla="*/ 2200752 h 3729312"/>
              <a:gd name="connsiteX8" fmla="*/ 21600 w 3831600"/>
              <a:gd name="connsiteY8" fmla="*/ 1929605 h 3729312"/>
              <a:gd name="connsiteX9" fmla="*/ 297513 w 3831600"/>
              <a:gd name="connsiteY9" fmla="*/ 940921 h 3729312"/>
              <a:gd name="connsiteX10" fmla="*/ 915283 w 3831600"/>
              <a:gd name="connsiteY10" fmla="*/ 210032 h 3729312"/>
              <a:gd name="connsiteX11" fmla="*/ 1647200 w 3831600"/>
              <a:gd name="connsiteY11" fmla="*/ 0 h 3729312"/>
              <a:gd name="connsiteX12" fmla="*/ 2429520 w 3831600"/>
              <a:gd name="connsiteY12" fmla="*/ 50005 h 3729312"/>
              <a:gd name="connsiteX13" fmla="*/ 3023578 w 3831600"/>
              <a:gd name="connsiteY13" fmla="*/ 370369 h 3729312"/>
              <a:gd name="connsiteX14" fmla="*/ 3381274 w 3831600"/>
              <a:gd name="connsiteY14" fmla="*/ 1171254 h 3729312"/>
              <a:gd name="connsiteX15" fmla="*/ 3457671 w 3831600"/>
              <a:gd name="connsiteY15" fmla="*/ 2214396 h 3729312"/>
              <a:gd name="connsiteX16" fmla="*/ 3394917 w 3831600"/>
              <a:gd name="connsiteY16" fmla="*/ 2660164 h 3729312"/>
              <a:gd name="connsiteX17" fmla="*/ 3327783 w 3831600"/>
              <a:gd name="connsiteY17" fmla="*/ 2911157 h 3729312"/>
              <a:gd name="connsiteX18" fmla="*/ 3299096 w 3831600"/>
              <a:gd name="connsiteY18" fmla="*/ 3007196 h 3729312"/>
              <a:gd name="connsiteX19" fmla="*/ 3831599 w 3831600"/>
              <a:gd name="connsiteY19" fmla="*/ 3236277 h 3729312"/>
              <a:gd name="connsiteX0" fmla="*/ 3831600 w 3831600"/>
              <a:gd name="connsiteY0" fmla="*/ 3219925 h 3729312"/>
              <a:gd name="connsiteX1" fmla="*/ 3416733 w 3831600"/>
              <a:gd name="connsiteY1" fmla="*/ 3548539 h 3729312"/>
              <a:gd name="connsiteX2" fmla="*/ 3041811 w 3831600"/>
              <a:gd name="connsiteY2" fmla="*/ 3689508 h 3729312"/>
              <a:gd name="connsiteX3" fmla="*/ 2331208 w 3831600"/>
              <a:gd name="connsiteY3" fmla="*/ 3727442 h 3729312"/>
              <a:gd name="connsiteX4" fmla="*/ 1687541 w 3831600"/>
              <a:gd name="connsiteY4" fmla="*/ 3644413 h 3729312"/>
              <a:gd name="connsiteX5" fmla="*/ 1042680 w 3831600"/>
              <a:gd name="connsiteY5" fmla="*/ 3462165 h 3729312"/>
              <a:gd name="connsiteX6" fmla="*/ 264842 w 3831600"/>
              <a:gd name="connsiteY6" fmla="*/ 2950050 h 3729312"/>
              <a:gd name="connsiteX7" fmla="*/ 14628 w 3831600"/>
              <a:gd name="connsiteY7" fmla="*/ 2200752 h 3729312"/>
              <a:gd name="connsiteX8" fmla="*/ 21600 w 3831600"/>
              <a:gd name="connsiteY8" fmla="*/ 1854197 h 3729312"/>
              <a:gd name="connsiteX9" fmla="*/ 297513 w 3831600"/>
              <a:gd name="connsiteY9" fmla="*/ 940921 h 3729312"/>
              <a:gd name="connsiteX10" fmla="*/ 915283 w 3831600"/>
              <a:gd name="connsiteY10" fmla="*/ 210032 h 3729312"/>
              <a:gd name="connsiteX11" fmla="*/ 1647200 w 3831600"/>
              <a:gd name="connsiteY11" fmla="*/ 0 h 3729312"/>
              <a:gd name="connsiteX12" fmla="*/ 2429520 w 3831600"/>
              <a:gd name="connsiteY12" fmla="*/ 50005 h 3729312"/>
              <a:gd name="connsiteX13" fmla="*/ 3023578 w 3831600"/>
              <a:gd name="connsiteY13" fmla="*/ 370369 h 3729312"/>
              <a:gd name="connsiteX14" fmla="*/ 3381274 w 3831600"/>
              <a:gd name="connsiteY14" fmla="*/ 1171254 h 3729312"/>
              <a:gd name="connsiteX15" fmla="*/ 3457671 w 3831600"/>
              <a:gd name="connsiteY15" fmla="*/ 2214396 h 3729312"/>
              <a:gd name="connsiteX16" fmla="*/ 3394917 w 3831600"/>
              <a:gd name="connsiteY16" fmla="*/ 2660164 h 3729312"/>
              <a:gd name="connsiteX17" fmla="*/ 3327783 w 3831600"/>
              <a:gd name="connsiteY17" fmla="*/ 2911157 h 3729312"/>
              <a:gd name="connsiteX18" fmla="*/ 3299096 w 3831600"/>
              <a:gd name="connsiteY18" fmla="*/ 3007196 h 3729312"/>
              <a:gd name="connsiteX19" fmla="*/ 3831599 w 3831600"/>
              <a:gd name="connsiteY19" fmla="*/ 3236277 h 3729312"/>
              <a:gd name="connsiteX0" fmla="*/ 3831600 w 3831600"/>
              <a:gd name="connsiteY0" fmla="*/ 3219925 h 3729312"/>
              <a:gd name="connsiteX1" fmla="*/ 3416733 w 3831600"/>
              <a:gd name="connsiteY1" fmla="*/ 3548539 h 3729312"/>
              <a:gd name="connsiteX2" fmla="*/ 3041811 w 3831600"/>
              <a:gd name="connsiteY2" fmla="*/ 3689508 h 3729312"/>
              <a:gd name="connsiteX3" fmla="*/ 2331208 w 3831600"/>
              <a:gd name="connsiteY3" fmla="*/ 3727442 h 3729312"/>
              <a:gd name="connsiteX4" fmla="*/ 1687541 w 3831600"/>
              <a:gd name="connsiteY4" fmla="*/ 3644413 h 3729312"/>
              <a:gd name="connsiteX5" fmla="*/ 1042680 w 3831600"/>
              <a:gd name="connsiteY5" fmla="*/ 3462165 h 3729312"/>
              <a:gd name="connsiteX6" fmla="*/ 264842 w 3831600"/>
              <a:gd name="connsiteY6" fmla="*/ 2950050 h 3729312"/>
              <a:gd name="connsiteX7" fmla="*/ 14628 w 3831600"/>
              <a:gd name="connsiteY7" fmla="*/ 2200752 h 3729312"/>
              <a:gd name="connsiteX8" fmla="*/ 21600 w 3831600"/>
              <a:gd name="connsiteY8" fmla="*/ 1854197 h 3729312"/>
              <a:gd name="connsiteX9" fmla="*/ 311558 w 3831600"/>
              <a:gd name="connsiteY9" fmla="*/ 841700 h 3729312"/>
              <a:gd name="connsiteX10" fmla="*/ 915283 w 3831600"/>
              <a:gd name="connsiteY10" fmla="*/ 210032 h 3729312"/>
              <a:gd name="connsiteX11" fmla="*/ 1647200 w 3831600"/>
              <a:gd name="connsiteY11" fmla="*/ 0 h 3729312"/>
              <a:gd name="connsiteX12" fmla="*/ 2429520 w 3831600"/>
              <a:gd name="connsiteY12" fmla="*/ 50005 h 3729312"/>
              <a:gd name="connsiteX13" fmla="*/ 3023578 w 3831600"/>
              <a:gd name="connsiteY13" fmla="*/ 370369 h 3729312"/>
              <a:gd name="connsiteX14" fmla="*/ 3381274 w 3831600"/>
              <a:gd name="connsiteY14" fmla="*/ 1171254 h 3729312"/>
              <a:gd name="connsiteX15" fmla="*/ 3457671 w 3831600"/>
              <a:gd name="connsiteY15" fmla="*/ 2214396 h 3729312"/>
              <a:gd name="connsiteX16" fmla="*/ 3394917 w 3831600"/>
              <a:gd name="connsiteY16" fmla="*/ 2660164 h 3729312"/>
              <a:gd name="connsiteX17" fmla="*/ 3327783 w 3831600"/>
              <a:gd name="connsiteY17" fmla="*/ 2911157 h 3729312"/>
              <a:gd name="connsiteX18" fmla="*/ 3299096 w 3831600"/>
              <a:gd name="connsiteY18" fmla="*/ 3007196 h 3729312"/>
              <a:gd name="connsiteX19" fmla="*/ 3831599 w 3831600"/>
              <a:gd name="connsiteY19" fmla="*/ 3236277 h 3729312"/>
              <a:gd name="connsiteX0" fmla="*/ 3827607 w 3827607"/>
              <a:gd name="connsiteY0" fmla="*/ 3219925 h 3729312"/>
              <a:gd name="connsiteX1" fmla="*/ 3412740 w 3827607"/>
              <a:gd name="connsiteY1" fmla="*/ 3548539 h 3729312"/>
              <a:gd name="connsiteX2" fmla="*/ 3037818 w 3827607"/>
              <a:gd name="connsiteY2" fmla="*/ 3689508 h 3729312"/>
              <a:gd name="connsiteX3" fmla="*/ 2327215 w 3827607"/>
              <a:gd name="connsiteY3" fmla="*/ 3727442 h 3729312"/>
              <a:gd name="connsiteX4" fmla="*/ 1683548 w 3827607"/>
              <a:gd name="connsiteY4" fmla="*/ 3644413 h 3729312"/>
              <a:gd name="connsiteX5" fmla="*/ 1038687 w 3827607"/>
              <a:gd name="connsiteY5" fmla="*/ 3462165 h 3729312"/>
              <a:gd name="connsiteX6" fmla="*/ 260849 w 3827607"/>
              <a:gd name="connsiteY6" fmla="*/ 2950050 h 3729312"/>
              <a:gd name="connsiteX7" fmla="*/ 10635 w 3827607"/>
              <a:gd name="connsiteY7" fmla="*/ 2200752 h 3729312"/>
              <a:gd name="connsiteX8" fmla="*/ 17607 w 3827607"/>
              <a:gd name="connsiteY8" fmla="*/ 1854197 h 3729312"/>
              <a:gd name="connsiteX9" fmla="*/ 307565 w 3827607"/>
              <a:gd name="connsiteY9" fmla="*/ 841700 h 3729312"/>
              <a:gd name="connsiteX10" fmla="*/ 911290 w 3827607"/>
              <a:gd name="connsiteY10" fmla="*/ 210032 h 3729312"/>
              <a:gd name="connsiteX11" fmla="*/ 1643207 w 3827607"/>
              <a:gd name="connsiteY11" fmla="*/ 0 h 3729312"/>
              <a:gd name="connsiteX12" fmla="*/ 2425527 w 3827607"/>
              <a:gd name="connsiteY12" fmla="*/ 50005 h 3729312"/>
              <a:gd name="connsiteX13" fmla="*/ 3019585 w 3827607"/>
              <a:gd name="connsiteY13" fmla="*/ 370369 h 3729312"/>
              <a:gd name="connsiteX14" fmla="*/ 3377281 w 3827607"/>
              <a:gd name="connsiteY14" fmla="*/ 1171254 h 3729312"/>
              <a:gd name="connsiteX15" fmla="*/ 3453678 w 3827607"/>
              <a:gd name="connsiteY15" fmla="*/ 2214396 h 3729312"/>
              <a:gd name="connsiteX16" fmla="*/ 3390924 w 3827607"/>
              <a:gd name="connsiteY16" fmla="*/ 2660164 h 3729312"/>
              <a:gd name="connsiteX17" fmla="*/ 3323790 w 3827607"/>
              <a:gd name="connsiteY17" fmla="*/ 2911157 h 3729312"/>
              <a:gd name="connsiteX18" fmla="*/ 3295103 w 3827607"/>
              <a:gd name="connsiteY18" fmla="*/ 3007196 h 3729312"/>
              <a:gd name="connsiteX19" fmla="*/ 3827606 w 3827607"/>
              <a:gd name="connsiteY19" fmla="*/ 3236277 h 3729312"/>
              <a:gd name="connsiteX0" fmla="*/ 3833194 w 3833194"/>
              <a:gd name="connsiteY0" fmla="*/ 3219925 h 3729312"/>
              <a:gd name="connsiteX1" fmla="*/ 3418327 w 3833194"/>
              <a:gd name="connsiteY1" fmla="*/ 3548539 h 3729312"/>
              <a:gd name="connsiteX2" fmla="*/ 3043405 w 3833194"/>
              <a:gd name="connsiteY2" fmla="*/ 3689508 h 3729312"/>
              <a:gd name="connsiteX3" fmla="*/ 2332802 w 3833194"/>
              <a:gd name="connsiteY3" fmla="*/ 3727442 h 3729312"/>
              <a:gd name="connsiteX4" fmla="*/ 1689135 w 3833194"/>
              <a:gd name="connsiteY4" fmla="*/ 3644413 h 3729312"/>
              <a:gd name="connsiteX5" fmla="*/ 1044274 w 3833194"/>
              <a:gd name="connsiteY5" fmla="*/ 3462165 h 3729312"/>
              <a:gd name="connsiteX6" fmla="*/ 266436 w 3833194"/>
              <a:gd name="connsiteY6" fmla="*/ 2950050 h 3729312"/>
              <a:gd name="connsiteX7" fmla="*/ 16222 w 3833194"/>
              <a:gd name="connsiteY7" fmla="*/ 2200752 h 3729312"/>
              <a:gd name="connsiteX8" fmla="*/ 23194 w 3833194"/>
              <a:gd name="connsiteY8" fmla="*/ 1854197 h 3729312"/>
              <a:gd name="connsiteX9" fmla="*/ 313152 w 3833194"/>
              <a:gd name="connsiteY9" fmla="*/ 841700 h 3729312"/>
              <a:gd name="connsiteX10" fmla="*/ 916877 w 3833194"/>
              <a:gd name="connsiteY10" fmla="*/ 210032 h 3729312"/>
              <a:gd name="connsiteX11" fmla="*/ 1648794 w 3833194"/>
              <a:gd name="connsiteY11" fmla="*/ 0 h 3729312"/>
              <a:gd name="connsiteX12" fmla="*/ 2431114 w 3833194"/>
              <a:gd name="connsiteY12" fmla="*/ 50005 h 3729312"/>
              <a:gd name="connsiteX13" fmla="*/ 3025172 w 3833194"/>
              <a:gd name="connsiteY13" fmla="*/ 370369 h 3729312"/>
              <a:gd name="connsiteX14" fmla="*/ 3382868 w 3833194"/>
              <a:gd name="connsiteY14" fmla="*/ 1171254 h 3729312"/>
              <a:gd name="connsiteX15" fmla="*/ 3459265 w 3833194"/>
              <a:gd name="connsiteY15" fmla="*/ 2214396 h 3729312"/>
              <a:gd name="connsiteX16" fmla="*/ 3396511 w 3833194"/>
              <a:gd name="connsiteY16" fmla="*/ 2660164 h 3729312"/>
              <a:gd name="connsiteX17" fmla="*/ 3329377 w 3833194"/>
              <a:gd name="connsiteY17" fmla="*/ 2911157 h 3729312"/>
              <a:gd name="connsiteX18" fmla="*/ 3300690 w 3833194"/>
              <a:gd name="connsiteY18" fmla="*/ 3007196 h 3729312"/>
              <a:gd name="connsiteX19" fmla="*/ 3833193 w 3833194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15574 w 3835616"/>
              <a:gd name="connsiteY9" fmla="*/ 841700 h 3729312"/>
              <a:gd name="connsiteX10" fmla="*/ 919299 w 3835616"/>
              <a:gd name="connsiteY10" fmla="*/ 210032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919299 w 3835616"/>
              <a:gd name="connsiteY10" fmla="*/ 210032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171595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29746 w 3835616"/>
              <a:gd name="connsiteY19" fmla="*/ 3216376 h 3729312"/>
              <a:gd name="connsiteX0" fmla="*/ 3835616 w 3841659"/>
              <a:gd name="connsiteY0" fmla="*/ 3219925 h 3729312"/>
              <a:gd name="connsiteX1" fmla="*/ 3420749 w 3841659"/>
              <a:gd name="connsiteY1" fmla="*/ 3548539 h 3729312"/>
              <a:gd name="connsiteX2" fmla="*/ 3045827 w 3841659"/>
              <a:gd name="connsiteY2" fmla="*/ 3689508 h 3729312"/>
              <a:gd name="connsiteX3" fmla="*/ 2335224 w 3841659"/>
              <a:gd name="connsiteY3" fmla="*/ 3727442 h 3729312"/>
              <a:gd name="connsiteX4" fmla="*/ 1691557 w 3841659"/>
              <a:gd name="connsiteY4" fmla="*/ 3644413 h 3729312"/>
              <a:gd name="connsiteX5" fmla="*/ 1046696 w 3841659"/>
              <a:gd name="connsiteY5" fmla="*/ 3462165 h 3729312"/>
              <a:gd name="connsiteX6" fmla="*/ 268858 w 3841659"/>
              <a:gd name="connsiteY6" fmla="*/ 2950050 h 3729312"/>
              <a:gd name="connsiteX7" fmla="*/ 18644 w 3841659"/>
              <a:gd name="connsiteY7" fmla="*/ 2200752 h 3729312"/>
              <a:gd name="connsiteX8" fmla="*/ 30297 w 3841659"/>
              <a:gd name="connsiteY8" fmla="*/ 1762911 h 3729312"/>
              <a:gd name="connsiteX9" fmla="*/ 301529 w 3841659"/>
              <a:gd name="connsiteY9" fmla="*/ 901232 h 3729312"/>
              <a:gd name="connsiteX10" fmla="*/ 717992 w 3841659"/>
              <a:gd name="connsiteY10" fmla="*/ 341005 h 3729312"/>
              <a:gd name="connsiteX11" fmla="*/ 1651216 w 3841659"/>
              <a:gd name="connsiteY11" fmla="*/ 0 h 3729312"/>
              <a:gd name="connsiteX12" fmla="*/ 2433536 w 3841659"/>
              <a:gd name="connsiteY12" fmla="*/ 50005 h 3729312"/>
              <a:gd name="connsiteX13" fmla="*/ 3027594 w 3841659"/>
              <a:gd name="connsiteY13" fmla="*/ 370369 h 3729312"/>
              <a:gd name="connsiteX14" fmla="*/ 3385290 w 3841659"/>
              <a:gd name="connsiteY14" fmla="*/ 1171254 h 3729312"/>
              <a:gd name="connsiteX15" fmla="*/ 3461687 w 3841659"/>
              <a:gd name="connsiteY15" fmla="*/ 2214396 h 3729312"/>
              <a:gd name="connsiteX16" fmla="*/ 3398933 w 3841659"/>
              <a:gd name="connsiteY16" fmla="*/ 2660164 h 3729312"/>
              <a:gd name="connsiteX17" fmla="*/ 3331799 w 3841659"/>
              <a:gd name="connsiteY17" fmla="*/ 2911157 h 3729312"/>
              <a:gd name="connsiteX18" fmla="*/ 3303112 w 3841659"/>
              <a:gd name="connsiteY18" fmla="*/ 3007196 h 3729312"/>
              <a:gd name="connsiteX19" fmla="*/ 3841659 w 3841659"/>
              <a:gd name="connsiteY19" fmla="*/ 3223109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762243 w 3835616"/>
              <a:gd name="connsiteY19" fmla="*/ 3112020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03112 w 3841661"/>
              <a:gd name="connsiteY18" fmla="*/ 3007196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03112 w 3841661"/>
              <a:gd name="connsiteY18" fmla="*/ 3007196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22966 w 3841661"/>
              <a:gd name="connsiteY18" fmla="*/ 3024028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22966 w 3841661"/>
              <a:gd name="connsiteY18" fmla="*/ 3024028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22966 w 3841661"/>
              <a:gd name="connsiteY18" fmla="*/ 3024028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841661 w 3841661"/>
              <a:gd name="connsiteY18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841661 w 3841661"/>
              <a:gd name="connsiteY18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841661 w 3841661"/>
              <a:gd name="connsiteY18" fmla="*/ 3216378 h 3729312"/>
              <a:gd name="connsiteX0" fmla="*/ 3835616 w 3865486"/>
              <a:gd name="connsiteY0" fmla="*/ 3219925 h 3729312"/>
              <a:gd name="connsiteX1" fmla="*/ 3420749 w 3865486"/>
              <a:gd name="connsiteY1" fmla="*/ 3548539 h 3729312"/>
              <a:gd name="connsiteX2" fmla="*/ 3045827 w 3865486"/>
              <a:gd name="connsiteY2" fmla="*/ 3689508 h 3729312"/>
              <a:gd name="connsiteX3" fmla="*/ 2335224 w 3865486"/>
              <a:gd name="connsiteY3" fmla="*/ 3727442 h 3729312"/>
              <a:gd name="connsiteX4" fmla="*/ 1691557 w 3865486"/>
              <a:gd name="connsiteY4" fmla="*/ 3644413 h 3729312"/>
              <a:gd name="connsiteX5" fmla="*/ 1046696 w 3865486"/>
              <a:gd name="connsiteY5" fmla="*/ 3462165 h 3729312"/>
              <a:gd name="connsiteX6" fmla="*/ 268858 w 3865486"/>
              <a:gd name="connsiteY6" fmla="*/ 2950050 h 3729312"/>
              <a:gd name="connsiteX7" fmla="*/ 18644 w 3865486"/>
              <a:gd name="connsiteY7" fmla="*/ 2200752 h 3729312"/>
              <a:gd name="connsiteX8" fmla="*/ 30297 w 3865486"/>
              <a:gd name="connsiteY8" fmla="*/ 1762911 h 3729312"/>
              <a:gd name="connsiteX9" fmla="*/ 301529 w 3865486"/>
              <a:gd name="connsiteY9" fmla="*/ 901232 h 3729312"/>
              <a:gd name="connsiteX10" fmla="*/ 717992 w 3865486"/>
              <a:gd name="connsiteY10" fmla="*/ 341005 h 3729312"/>
              <a:gd name="connsiteX11" fmla="*/ 1651216 w 3865486"/>
              <a:gd name="connsiteY11" fmla="*/ 0 h 3729312"/>
              <a:gd name="connsiteX12" fmla="*/ 2433536 w 3865486"/>
              <a:gd name="connsiteY12" fmla="*/ 50005 h 3729312"/>
              <a:gd name="connsiteX13" fmla="*/ 3027594 w 3865486"/>
              <a:gd name="connsiteY13" fmla="*/ 370369 h 3729312"/>
              <a:gd name="connsiteX14" fmla="*/ 3385290 w 3865486"/>
              <a:gd name="connsiteY14" fmla="*/ 1171254 h 3729312"/>
              <a:gd name="connsiteX15" fmla="*/ 3461687 w 3865486"/>
              <a:gd name="connsiteY15" fmla="*/ 2214396 h 3729312"/>
              <a:gd name="connsiteX16" fmla="*/ 3398933 w 3865486"/>
              <a:gd name="connsiteY16" fmla="*/ 2660164 h 3729312"/>
              <a:gd name="connsiteX17" fmla="*/ 3331799 w 3865486"/>
              <a:gd name="connsiteY17" fmla="*/ 2911157 h 3729312"/>
              <a:gd name="connsiteX18" fmla="*/ 3865486 w 3865486"/>
              <a:gd name="connsiteY18" fmla="*/ 313895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331799 w 3837690"/>
              <a:gd name="connsiteY17" fmla="*/ 2911157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331799 w 3837690"/>
              <a:gd name="connsiteY17" fmla="*/ 2911157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331799 w 3837690"/>
              <a:gd name="connsiteY17" fmla="*/ 2911157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292091 w 3837690"/>
              <a:gd name="connsiteY17" fmla="*/ 2978484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292091 w 3837690"/>
              <a:gd name="connsiteY17" fmla="*/ 2978484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430700 w 3837690"/>
              <a:gd name="connsiteY16" fmla="*/ 2656798 h 3729312"/>
              <a:gd name="connsiteX17" fmla="*/ 3292091 w 3837690"/>
              <a:gd name="connsiteY17" fmla="*/ 2978484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430700 w 3837690"/>
              <a:gd name="connsiteY16" fmla="*/ 2656798 h 3729312"/>
              <a:gd name="connsiteX17" fmla="*/ 3292091 w 3837690"/>
              <a:gd name="connsiteY17" fmla="*/ 2978484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576"/>
              <a:gd name="connsiteX1" fmla="*/ 3416779 w 3837690"/>
              <a:gd name="connsiteY1" fmla="*/ 3528340 h 3729576"/>
              <a:gd name="connsiteX2" fmla="*/ 3045827 w 3837690"/>
              <a:gd name="connsiteY2" fmla="*/ 3689508 h 3729576"/>
              <a:gd name="connsiteX3" fmla="*/ 2335224 w 3837690"/>
              <a:gd name="connsiteY3" fmla="*/ 3727442 h 3729576"/>
              <a:gd name="connsiteX4" fmla="*/ 1691557 w 3837690"/>
              <a:gd name="connsiteY4" fmla="*/ 3644413 h 3729576"/>
              <a:gd name="connsiteX5" fmla="*/ 1046696 w 3837690"/>
              <a:gd name="connsiteY5" fmla="*/ 3462165 h 3729576"/>
              <a:gd name="connsiteX6" fmla="*/ 268858 w 3837690"/>
              <a:gd name="connsiteY6" fmla="*/ 2950050 h 3729576"/>
              <a:gd name="connsiteX7" fmla="*/ 18644 w 3837690"/>
              <a:gd name="connsiteY7" fmla="*/ 2200752 h 3729576"/>
              <a:gd name="connsiteX8" fmla="*/ 30297 w 3837690"/>
              <a:gd name="connsiteY8" fmla="*/ 1762911 h 3729576"/>
              <a:gd name="connsiteX9" fmla="*/ 301529 w 3837690"/>
              <a:gd name="connsiteY9" fmla="*/ 901232 h 3729576"/>
              <a:gd name="connsiteX10" fmla="*/ 717992 w 3837690"/>
              <a:gd name="connsiteY10" fmla="*/ 341005 h 3729576"/>
              <a:gd name="connsiteX11" fmla="*/ 1651216 w 3837690"/>
              <a:gd name="connsiteY11" fmla="*/ 0 h 3729576"/>
              <a:gd name="connsiteX12" fmla="*/ 2433536 w 3837690"/>
              <a:gd name="connsiteY12" fmla="*/ 50005 h 3729576"/>
              <a:gd name="connsiteX13" fmla="*/ 3027594 w 3837690"/>
              <a:gd name="connsiteY13" fmla="*/ 370369 h 3729576"/>
              <a:gd name="connsiteX14" fmla="*/ 3385290 w 3837690"/>
              <a:gd name="connsiteY14" fmla="*/ 1171254 h 3729576"/>
              <a:gd name="connsiteX15" fmla="*/ 3461687 w 3837690"/>
              <a:gd name="connsiteY15" fmla="*/ 2214396 h 3729576"/>
              <a:gd name="connsiteX16" fmla="*/ 3430700 w 3837690"/>
              <a:gd name="connsiteY16" fmla="*/ 2656798 h 3729576"/>
              <a:gd name="connsiteX17" fmla="*/ 3292091 w 3837690"/>
              <a:gd name="connsiteY17" fmla="*/ 2978484 h 3729576"/>
              <a:gd name="connsiteX18" fmla="*/ 3837690 w 3837690"/>
              <a:gd name="connsiteY18" fmla="*/ 3213012 h 3729576"/>
              <a:gd name="connsiteX0" fmla="*/ 3835616 w 3837690"/>
              <a:gd name="connsiteY0" fmla="*/ 3219925 h 3727718"/>
              <a:gd name="connsiteX1" fmla="*/ 3416779 w 3837690"/>
              <a:gd name="connsiteY1" fmla="*/ 3528340 h 3727718"/>
              <a:gd name="connsiteX2" fmla="*/ 2986264 w 3837690"/>
              <a:gd name="connsiteY2" fmla="*/ 3665944 h 3727718"/>
              <a:gd name="connsiteX3" fmla="*/ 2335224 w 3837690"/>
              <a:gd name="connsiteY3" fmla="*/ 3727442 h 3727718"/>
              <a:gd name="connsiteX4" fmla="*/ 1691557 w 3837690"/>
              <a:gd name="connsiteY4" fmla="*/ 3644413 h 3727718"/>
              <a:gd name="connsiteX5" fmla="*/ 1046696 w 3837690"/>
              <a:gd name="connsiteY5" fmla="*/ 3462165 h 3727718"/>
              <a:gd name="connsiteX6" fmla="*/ 268858 w 3837690"/>
              <a:gd name="connsiteY6" fmla="*/ 2950050 h 3727718"/>
              <a:gd name="connsiteX7" fmla="*/ 18644 w 3837690"/>
              <a:gd name="connsiteY7" fmla="*/ 2200752 h 3727718"/>
              <a:gd name="connsiteX8" fmla="*/ 30297 w 3837690"/>
              <a:gd name="connsiteY8" fmla="*/ 1762911 h 3727718"/>
              <a:gd name="connsiteX9" fmla="*/ 301529 w 3837690"/>
              <a:gd name="connsiteY9" fmla="*/ 901232 h 3727718"/>
              <a:gd name="connsiteX10" fmla="*/ 717992 w 3837690"/>
              <a:gd name="connsiteY10" fmla="*/ 341005 h 3727718"/>
              <a:gd name="connsiteX11" fmla="*/ 1651216 w 3837690"/>
              <a:gd name="connsiteY11" fmla="*/ 0 h 3727718"/>
              <a:gd name="connsiteX12" fmla="*/ 2433536 w 3837690"/>
              <a:gd name="connsiteY12" fmla="*/ 50005 h 3727718"/>
              <a:gd name="connsiteX13" fmla="*/ 3027594 w 3837690"/>
              <a:gd name="connsiteY13" fmla="*/ 370369 h 3727718"/>
              <a:gd name="connsiteX14" fmla="*/ 3385290 w 3837690"/>
              <a:gd name="connsiteY14" fmla="*/ 1171254 h 3727718"/>
              <a:gd name="connsiteX15" fmla="*/ 3461687 w 3837690"/>
              <a:gd name="connsiteY15" fmla="*/ 2214396 h 3727718"/>
              <a:gd name="connsiteX16" fmla="*/ 3430700 w 3837690"/>
              <a:gd name="connsiteY16" fmla="*/ 2656798 h 3727718"/>
              <a:gd name="connsiteX17" fmla="*/ 3292091 w 3837690"/>
              <a:gd name="connsiteY17" fmla="*/ 2978484 h 3727718"/>
              <a:gd name="connsiteX18" fmla="*/ 3837690 w 3837690"/>
              <a:gd name="connsiteY18" fmla="*/ 3213012 h 3727718"/>
              <a:gd name="connsiteX0" fmla="*/ 3835616 w 3837690"/>
              <a:gd name="connsiteY0" fmla="*/ 3219925 h 3727718"/>
              <a:gd name="connsiteX1" fmla="*/ 3416779 w 3837690"/>
              <a:gd name="connsiteY1" fmla="*/ 3528340 h 3727718"/>
              <a:gd name="connsiteX2" fmla="*/ 2986264 w 3837690"/>
              <a:gd name="connsiteY2" fmla="*/ 3665944 h 3727718"/>
              <a:gd name="connsiteX3" fmla="*/ 2335224 w 3837690"/>
              <a:gd name="connsiteY3" fmla="*/ 3727442 h 3727718"/>
              <a:gd name="connsiteX4" fmla="*/ 1691557 w 3837690"/>
              <a:gd name="connsiteY4" fmla="*/ 3644413 h 3727718"/>
              <a:gd name="connsiteX5" fmla="*/ 1046696 w 3837690"/>
              <a:gd name="connsiteY5" fmla="*/ 3462165 h 3727718"/>
              <a:gd name="connsiteX6" fmla="*/ 268858 w 3837690"/>
              <a:gd name="connsiteY6" fmla="*/ 2950050 h 3727718"/>
              <a:gd name="connsiteX7" fmla="*/ 18644 w 3837690"/>
              <a:gd name="connsiteY7" fmla="*/ 2200752 h 3727718"/>
              <a:gd name="connsiteX8" fmla="*/ 30297 w 3837690"/>
              <a:gd name="connsiteY8" fmla="*/ 1762911 h 3727718"/>
              <a:gd name="connsiteX9" fmla="*/ 301529 w 3837690"/>
              <a:gd name="connsiteY9" fmla="*/ 901232 h 3727718"/>
              <a:gd name="connsiteX10" fmla="*/ 717992 w 3837690"/>
              <a:gd name="connsiteY10" fmla="*/ 341005 h 3727718"/>
              <a:gd name="connsiteX11" fmla="*/ 1651216 w 3837690"/>
              <a:gd name="connsiteY11" fmla="*/ 0 h 3727718"/>
              <a:gd name="connsiteX12" fmla="*/ 2433536 w 3837690"/>
              <a:gd name="connsiteY12" fmla="*/ 50005 h 3727718"/>
              <a:gd name="connsiteX13" fmla="*/ 3027594 w 3837690"/>
              <a:gd name="connsiteY13" fmla="*/ 370369 h 3727718"/>
              <a:gd name="connsiteX14" fmla="*/ 3385290 w 3837690"/>
              <a:gd name="connsiteY14" fmla="*/ 1171254 h 3727718"/>
              <a:gd name="connsiteX15" fmla="*/ 3461687 w 3837690"/>
              <a:gd name="connsiteY15" fmla="*/ 2214396 h 3727718"/>
              <a:gd name="connsiteX16" fmla="*/ 3430700 w 3837690"/>
              <a:gd name="connsiteY16" fmla="*/ 2656798 h 3727718"/>
              <a:gd name="connsiteX17" fmla="*/ 3292091 w 3837690"/>
              <a:gd name="connsiteY17" fmla="*/ 2978484 h 3727718"/>
              <a:gd name="connsiteX18" fmla="*/ 3837690 w 3837690"/>
              <a:gd name="connsiteY18" fmla="*/ 3223110 h 3727718"/>
              <a:gd name="connsiteX0" fmla="*/ 3835616 w 3837690"/>
              <a:gd name="connsiteY0" fmla="*/ 3219925 h 3729804"/>
              <a:gd name="connsiteX1" fmla="*/ 3416779 w 3837690"/>
              <a:gd name="connsiteY1" fmla="*/ 3528340 h 3729804"/>
              <a:gd name="connsiteX2" fmla="*/ 2964477 w 3837690"/>
              <a:gd name="connsiteY2" fmla="*/ 3558897 h 3729804"/>
              <a:gd name="connsiteX3" fmla="*/ 2335224 w 3837690"/>
              <a:gd name="connsiteY3" fmla="*/ 3727442 h 3729804"/>
              <a:gd name="connsiteX4" fmla="*/ 1691557 w 3837690"/>
              <a:gd name="connsiteY4" fmla="*/ 3644413 h 3729804"/>
              <a:gd name="connsiteX5" fmla="*/ 1046696 w 3837690"/>
              <a:gd name="connsiteY5" fmla="*/ 3462165 h 3729804"/>
              <a:gd name="connsiteX6" fmla="*/ 268858 w 3837690"/>
              <a:gd name="connsiteY6" fmla="*/ 2950050 h 3729804"/>
              <a:gd name="connsiteX7" fmla="*/ 18644 w 3837690"/>
              <a:gd name="connsiteY7" fmla="*/ 2200752 h 3729804"/>
              <a:gd name="connsiteX8" fmla="*/ 30297 w 3837690"/>
              <a:gd name="connsiteY8" fmla="*/ 1762911 h 3729804"/>
              <a:gd name="connsiteX9" fmla="*/ 301529 w 3837690"/>
              <a:gd name="connsiteY9" fmla="*/ 901232 h 3729804"/>
              <a:gd name="connsiteX10" fmla="*/ 717992 w 3837690"/>
              <a:gd name="connsiteY10" fmla="*/ 341005 h 3729804"/>
              <a:gd name="connsiteX11" fmla="*/ 1651216 w 3837690"/>
              <a:gd name="connsiteY11" fmla="*/ 0 h 3729804"/>
              <a:gd name="connsiteX12" fmla="*/ 2433536 w 3837690"/>
              <a:gd name="connsiteY12" fmla="*/ 50005 h 3729804"/>
              <a:gd name="connsiteX13" fmla="*/ 3027594 w 3837690"/>
              <a:gd name="connsiteY13" fmla="*/ 370369 h 3729804"/>
              <a:gd name="connsiteX14" fmla="*/ 3385290 w 3837690"/>
              <a:gd name="connsiteY14" fmla="*/ 1171254 h 3729804"/>
              <a:gd name="connsiteX15" fmla="*/ 3461687 w 3837690"/>
              <a:gd name="connsiteY15" fmla="*/ 2214396 h 3729804"/>
              <a:gd name="connsiteX16" fmla="*/ 3430700 w 3837690"/>
              <a:gd name="connsiteY16" fmla="*/ 2656798 h 3729804"/>
              <a:gd name="connsiteX17" fmla="*/ 3292091 w 3837690"/>
              <a:gd name="connsiteY17" fmla="*/ 2978484 h 3729804"/>
              <a:gd name="connsiteX18" fmla="*/ 3837690 w 3837690"/>
              <a:gd name="connsiteY18" fmla="*/ 3223110 h 3729804"/>
              <a:gd name="connsiteX0" fmla="*/ 3835616 w 3837690"/>
              <a:gd name="connsiteY0" fmla="*/ 3219925 h 3728640"/>
              <a:gd name="connsiteX1" fmla="*/ 3416779 w 3837690"/>
              <a:gd name="connsiteY1" fmla="*/ 3528340 h 3728640"/>
              <a:gd name="connsiteX2" fmla="*/ 2964477 w 3837690"/>
              <a:gd name="connsiteY2" fmla="*/ 3558897 h 3728640"/>
              <a:gd name="connsiteX3" fmla="*/ 2335224 w 3837690"/>
              <a:gd name="connsiteY3" fmla="*/ 3727442 h 3728640"/>
              <a:gd name="connsiteX4" fmla="*/ 1046696 w 3837690"/>
              <a:gd name="connsiteY4" fmla="*/ 3462165 h 3728640"/>
              <a:gd name="connsiteX5" fmla="*/ 268858 w 3837690"/>
              <a:gd name="connsiteY5" fmla="*/ 2950050 h 3728640"/>
              <a:gd name="connsiteX6" fmla="*/ 18644 w 3837690"/>
              <a:gd name="connsiteY6" fmla="*/ 2200752 h 3728640"/>
              <a:gd name="connsiteX7" fmla="*/ 30297 w 3837690"/>
              <a:gd name="connsiteY7" fmla="*/ 1762911 h 3728640"/>
              <a:gd name="connsiteX8" fmla="*/ 301529 w 3837690"/>
              <a:gd name="connsiteY8" fmla="*/ 901232 h 3728640"/>
              <a:gd name="connsiteX9" fmla="*/ 717992 w 3837690"/>
              <a:gd name="connsiteY9" fmla="*/ 341005 h 3728640"/>
              <a:gd name="connsiteX10" fmla="*/ 1651216 w 3837690"/>
              <a:gd name="connsiteY10" fmla="*/ 0 h 3728640"/>
              <a:gd name="connsiteX11" fmla="*/ 2433536 w 3837690"/>
              <a:gd name="connsiteY11" fmla="*/ 50005 h 3728640"/>
              <a:gd name="connsiteX12" fmla="*/ 3027594 w 3837690"/>
              <a:gd name="connsiteY12" fmla="*/ 370369 h 3728640"/>
              <a:gd name="connsiteX13" fmla="*/ 3385290 w 3837690"/>
              <a:gd name="connsiteY13" fmla="*/ 1171254 h 3728640"/>
              <a:gd name="connsiteX14" fmla="*/ 3461687 w 3837690"/>
              <a:gd name="connsiteY14" fmla="*/ 2214396 h 3728640"/>
              <a:gd name="connsiteX15" fmla="*/ 3430700 w 3837690"/>
              <a:gd name="connsiteY15" fmla="*/ 2656798 h 3728640"/>
              <a:gd name="connsiteX16" fmla="*/ 3292091 w 3837690"/>
              <a:gd name="connsiteY16" fmla="*/ 2978484 h 3728640"/>
              <a:gd name="connsiteX17" fmla="*/ 3837690 w 3837690"/>
              <a:gd name="connsiteY17" fmla="*/ 3223110 h 3728640"/>
              <a:gd name="connsiteX0" fmla="*/ 3835616 w 3837690"/>
              <a:gd name="connsiteY0" fmla="*/ 3219925 h 3728656"/>
              <a:gd name="connsiteX1" fmla="*/ 3417487 w 3837690"/>
              <a:gd name="connsiteY1" fmla="*/ 3513956 h 3728656"/>
              <a:gd name="connsiteX2" fmla="*/ 2964477 w 3837690"/>
              <a:gd name="connsiteY2" fmla="*/ 3558897 h 3728656"/>
              <a:gd name="connsiteX3" fmla="*/ 2335224 w 3837690"/>
              <a:gd name="connsiteY3" fmla="*/ 3727442 h 3728656"/>
              <a:gd name="connsiteX4" fmla="*/ 1046696 w 3837690"/>
              <a:gd name="connsiteY4" fmla="*/ 3462165 h 3728656"/>
              <a:gd name="connsiteX5" fmla="*/ 268858 w 3837690"/>
              <a:gd name="connsiteY5" fmla="*/ 2950050 h 3728656"/>
              <a:gd name="connsiteX6" fmla="*/ 18644 w 3837690"/>
              <a:gd name="connsiteY6" fmla="*/ 2200752 h 3728656"/>
              <a:gd name="connsiteX7" fmla="*/ 30297 w 3837690"/>
              <a:gd name="connsiteY7" fmla="*/ 1762911 h 3728656"/>
              <a:gd name="connsiteX8" fmla="*/ 301529 w 3837690"/>
              <a:gd name="connsiteY8" fmla="*/ 901232 h 3728656"/>
              <a:gd name="connsiteX9" fmla="*/ 717992 w 3837690"/>
              <a:gd name="connsiteY9" fmla="*/ 341005 h 3728656"/>
              <a:gd name="connsiteX10" fmla="*/ 1651216 w 3837690"/>
              <a:gd name="connsiteY10" fmla="*/ 0 h 3728656"/>
              <a:gd name="connsiteX11" fmla="*/ 2433536 w 3837690"/>
              <a:gd name="connsiteY11" fmla="*/ 50005 h 3728656"/>
              <a:gd name="connsiteX12" fmla="*/ 3027594 w 3837690"/>
              <a:gd name="connsiteY12" fmla="*/ 370369 h 3728656"/>
              <a:gd name="connsiteX13" fmla="*/ 3385290 w 3837690"/>
              <a:gd name="connsiteY13" fmla="*/ 1171254 h 3728656"/>
              <a:gd name="connsiteX14" fmla="*/ 3461687 w 3837690"/>
              <a:gd name="connsiteY14" fmla="*/ 2214396 h 3728656"/>
              <a:gd name="connsiteX15" fmla="*/ 3430700 w 3837690"/>
              <a:gd name="connsiteY15" fmla="*/ 2656798 h 3728656"/>
              <a:gd name="connsiteX16" fmla="*/ 3292091 w 3837690"/>
              <a:gd name="connsiteY16" fmla="*/ 2978484 h 3728656"/>
              <a:gd name="connsiteX17" fmla="*/ 3837690 w 3837690"/>
              <a:gd name="connsiteY17" fmla="*/ 3223110 h 3728656"/>
              <a:gd name="connsiteX0" fmla="*/ 3835616 w 3835616"/>
              <a:gd name="connsiteY0" fmla="*/ 3219925 h 3728656"/>
              <a:gd name="connsiteX1" fmla="*/ 3417487 w 3835616"/>
              <a:gd name="connsiteY1" fmla="*/ 3513956 h 3728656"/>
              <a:gd name="connsiteX2" fmla="*/ 2964477 w 3835616"/>
              <a:gd name="connsiteY2" fmla="*/ 3558897 h 3728656"/>
              <a:gd name="connsiteX3" fmla="*/ 2335224 w 3835616"/>
              <a:gd name="connsiteY3" fmla="*/ 3727442 h 3728656"/>
              <a:gd name="connsiteX4" fmla="*/ 1046696 w 3835616"/>
              <a:gd name="connsiteY4" fmla="*/ 3462165 h 3728656"/>
              <a:gd name="connsiteX5" fmla="*/ 268858 w 3835616"/>
              <a:gd name="connsiteY5" fmla="*/ 2950050 h 3728656"/>
              <a:gd name="connsiteX6" fmla="*/ 18644 w 3835616"/>
              <a:gd name="connsiteY6" fmla="*/ 2200752 h 3728656"/>
              <a:gd name="connsiteX7" fmla="*/ 30297 w 3835616"/>
              <a:gd name="connsiteY7" fmla="*/ 1762911 h 3728656"/>
              <a:gd name="connsiteX8" fmla="*/ 301529 w 3835616"/>
              <a:gd name="connsiteY8" fmla="*/ 901232 h 3728656"/>
              <a:gd name="connsiteX9" fmla="*/ 717992 w 3835616"/>
              <a:gd name="connsiteY9" fmla="*/ 341005 h 3728656"/>
              <a:gd name="connsiteX10" fmla="*/ 1651216 w 3835616"/>
              <a:gd name="connsiteY10" fmla="*/ 0 h 3728656"/>
              <a:gd name="connsiteX11" fmla="*/ 2433536 w 3835616"/>
              <a:gd name="connsiteY11" fmla="*/ 50005 h 3728656"/>
              <a:gd name="connsiteX12" fmla="*/ 3027594 w 3835616"/>
              <a:gd name="connsiteY12" fmla="*/ 370369 h 3728656"/>
              <a:gd name="connsiteX13" fmla="*/ 3385290 w 3835616"/>
              <a:gd name="connsiteY13" fmla="*/ 1171254 h 3728656"/>
              <a:gd name="connsiteX14" fmla="*/ 3461687 w 3835616"/>
              <a:gd name="connsiteY14" fmla="*/ 2214396 h 3728656"/>
              <a:gd name="connsiteX15" fmla="*/ 3430700 w 3835616"/>
              <a:gd name="connsiteY15" fmla="*/ 2656798 h 3728656"/>
              <a:gd name="connsiteX16" fmla="*/ 3292091 w 3835616"/>
              <a:gd name="connsiteY16" fmla="*/ 2978484 h 3728656"/>
              <a:gd name="connsiteX17" fmla="*/ 3751780 w 3835616"/>
              <a:gd name="connsiteY17" fmla="*/ 3256428 h 3728656"/>
              <a:gd name="connsiteX0" fmla="*/ 3835616 w 3835616"/>
              <a:gd name="connsiteY0" fmla="*/ 3219925 h 3729924"/>
              <a:gd name="connsiteX1" fmla="*/ 3417487 w 3835616"/>
              <a:gd name="connsiteY1" fmla="*/ 3513956 h 3729924"/>
              <a:gd name="connsiteX2" fmla="*/ 2964477 w 3835616"/>
              <a:gd name="connsiteY2" fmla="*/ 3558897 h 3729924"/>
              <a:gd name="connsiteX3" fmla="*/ 2222800 w 3835616"/>
              <a:gd name="connsiteY3" fmla="*/ 3728717 h 3729924"/>
              <a:gd name="connsiteX4" fmla="*/ 1046696 w 3835616"/>
              <a:gd name="connsiteY4" fmla="*/ 3462165 h 3729924"/>
              <a:gd name="connsiteX5" fmla="*/ 268858 w 3835616"/>
              <a:gd name="connsiteY5" fmla="*/ 2950050 h 3729924"/>
              <a:gd name="connsiteX6" fmla="*/ 18644 w 3835616"/>
              <a:gd name="connsiteY6" fmla="*/ 2200752 h 3729924"/>
              <a:gd name="connsiteX7" fmla="*/ 30297 w 3835616"/>
              <a:gd name="connsiteY7" fmla="*/ 1762911 h 3729924"/>
              <a:gd name="connsiteX8" fmla="*/ 301529 w 3835616"/>
              <a:gd name="connsiteY8" fmla="*/ 901232 h 3729924"/>
              <a:gd name="connsiteX9" fmla="*/ 717992 w 3835616"/>
              <a:gd name="connsiteY9" fmla="*/ 341005 h 3729924"/>
              <a:gd name="connsiteX10" fmla="*/ 1651216 w 3835616"/>
              <a:gd name="connsiteY10" fmla="*/ 0 h 3729924"/>
              <a:gd name="connsiteX11" fmla="*/ 2433536 w 3835616"/>
              <a:gd name="connsiteY11" fmla="*/ 50005 h 3729924"/>
              <a:gd name="connsiteX12" fmla="*/ 3027594 w 3835616"/>
              <a:gd name="connsiteY12" fmla="*/ 370369 h 3729924"/>
              <a:gd name="connsiteX13" fmla="*/ 3385290 w 3835616"/>
              <a:gd name="connsiteY13" fmla="*/ 1171254 h 3729924"/>
              <a:gd name="connsiteX14" fmla="*/ 3461687 w 3835616"/>
              <a:gd name="connsiteY14" fmla="*/ 2214396 h 3729924"/>
              <a:gd name="connsiteX15" fmla="*/ 3430700 w 3835616"/>
              <a:gd name="connsiteY15" fmla="*/ 2656798 h 3729924"/>
              <a:gd name="connsiteX16" fmla="*/ 3292091 w 3835616"/>
              <a:gd name="connsiteY16" fmla="*/ 2978484 h 3729924"/>
              <a:gd name="connsiteX17" fmla="*/ 3751780 w 3835616"/>
              <a:gd name="connsiteY17" fmla="*/ 3256428 h 3729924"/>
              <a:gd name="connsiteX0" fmla="*/ 3835616 w 3835616"/>
              <a:gd name="connsiteY0" fmla="*/ 3219925 h 3731978"/>
              <a:gd name="connsiteX1" fmla="*/ 3417487 w 3835616"/>
              <a:gd name="connsiteY1" fmla="*/ 3513956 h 3731978"/>
              <a:gd name="connsiteX2" fmla="*/ 2964477 w 3835616"/>
              <a:gd name="connsiteY2" fmla="*/ 3558897 h 3731978"/>
              <a:gd name="connsiteX3" fmla="*/ 2222800 w 3835616"/>
              <a:gd name="connsiteY3" fmla="*/ 3728717 h 3731978"/>
              <a:gd name="connsiteX4" fmla="*/ 1046696 w 3835616"/>
              <a:gd name="connsiteY4" fmla="*/ 3462165 h 3731978"/>
              <a:gd name="connsiteX5" fmla="*/ 268858 w 3835616"/>
              <a:gd name="connsiteY5" fmla="*/ 2950050 h 3731978"/>
              <a:gd name="connsiteX6" fmla="*/ 18644 w 3835616"/>
              <a:gd name="connsiteY6" fmla="*/ 2200752 h 3731978"/>
              <a:gd name="connsiteX7" fmla="*/ 30297 w 3835616"/>
              <a:gd name="connsiteY7" fmla="*/ 1762911 h 3731978"/>
              <a:gd name="connsiteX8" fmla="*/ 301529 w 3835616"/>
              <a:gd name="connsiteY8" fmla="*/ 901232 h 3731978"/>
              <a:gd name="connsiteX9" fmla="*/ 717992 w 3835616"/>
              <a:gd name="connsiteY9" fmla="*/ 341005 h 3731978"/>
              <a:gd name="connsiteX10" fmla="*/ 1651216 w 3835616"/>
              <a:gd name="connsiteY10" fmla="*/ 0 h 3731978"/>
              <a:gd name="connsiteX11" fmla="*/ 2433536 w 3835616"/>
              <a:gd name="connsiteY11" fmla="*/ 50005 h 3731978"/>
              <a:gd name="connsiteX12" fmla="*/ 3027594 w 3835616"/>
              <a:gd name="connsiteY12" fmla="*/ 370369 h 3731978"/>
              <a:gd name="connsiteX13" fmla="*/ 3385290 w 3835616"/>
              <a:gd name="connsiteY13" fmla="*/ 1171254 h 3731978"/>
              <a:gd name="connsiteX14" fmla="*/ 3461687 w 3835616"/>
              <a:gd name="connsiteY14" fmla="*/ 2214396 h 3731978"/>
              <a:gd name="connsiteX15" fmla="*/ 3430700 w 3835616"/>
              <a:gd name="connsiteY15" fmla="*/ 2656798 h 3731978"/>
              <a:gd name="connsiteX16" fmla="*/ 3292091 w 3835616"/>
              <a:gd name="connsiteY16" fmla="*/ 2978484 h 3731978"/>
              <a:gd name="connsiteX17" fmla="*/ 3751780 w 3835616"/>
              <a:gd name="connsiteY17" fmla="*/ 3256428 h 3731978"/>
              <a:gd name="connsiteX0" fmla="*/ 3835616 w 3835616"/>
              <a:gd name="connsiteY0" fmla="*/ 3219925 h 3731979"/>
              <a:gd name="connsiteX1" fmla="*/ 3417487 w 3835616"/>
              <a:gd name="connsiteY1" fmla="*/ 3513956 h 3731979"/>
              <a:gd name="connsiteX2" fmla="*/ 2964477 w 3835616"/>
              <a:gd name="connsiteY2" fmla="*/ 3558897 h 3731979"/>
              <a:gd name="connsiteX3" fmla="*/ 2222800 w 3835616"/>
              <a:gd name="connsiteY3" fmla="*/ 3728717 h 3731979"/>
              <a:gd name="connsiteX4" fmla="*/ 1046696 w 3835616"/>
              <a:gd name="connsiteY4" fmla="*/ 3462165 h 3731979"/>
              <a:gd name="connsiteX5" fmla="*/ 268858 w 3835616"/>
              <a:gd name="connsiteY5" fmla="*/ 2950050 h 3731979"/>
              <a:gd name="connsiteX6" fmla="*/ 18644 w 3835616"/>
              <a:gd name="connsiteY6" fmla="*/ 2200752 h 3731979"/>
              <a:gd name="connsiteX7" fmla="*/ 30297 w 3835616"/>
              <a:gd name="connsiteY7" fmla="*/ 1762911 h 3731979"/>
              <a:gd name="connsiteX8" fmla="*/ 717992 w 3835616"/>
              <a:gd name="connsiteY8" fmla="*/ 341005 h 3731979"/>
              <a:gd name="connsiteX9" fmla="*/ 1651216 w 3835616"/>
              <a:gd name="connsiteY9" fmla="*/ 0 h 3731979"/>
              <a:gd name="connsiteX10" fmla="*/ 2433536 w 3835616"/>
              <a:gd name="connsiteY10" fmla="*/ 50005 h 3731979"/>
              <a:gd name="connsiteX11" fmla="*/ 3027594 w 3835616"/>
              <a:gd name="connsiteY11" fmla="*/ 370369 h 3731979"/>
              <a:gd name="connsiteX12" fmla="*/ 3385290 w 3835616"/>
              <a:gd name="connsiteY12" fmla="*/ 1171254 h 3731979"/>
              <a:gd name="connsiteX13" fmla="*/ 3461687 w 3835616"/>
              <a:gd name="connsiteY13" fmla="*/ 2214396 h 3731979"/>
              <a:gd name="connsiteX14" fmla="*/ 3430700 w 3835616"/>
              <a:gd name="connsiteY14" fmla="*/ 2656798 h 3731979"/>
              <a:gd name="connsiteX15" fmla="*/ 3292091 w 3835616"/>
              <a:gd name="connsiteY15" fmla="*/ 2978484 h 3731979"/>
              <a:gd name="connsiteX16" fmla="*/ 3751780 w 3835616"/>
              <a:gd name="connsiteY16" fmla="*/ 3256428 h 3731979"/>
              <a:gd name="connsiteX0" fmla="*/ 3835616 w 3835616"/>
              <a:gd name="connsiteY0" fmla="*/ 3219925 h 3731979"/>
              <a:gd name="connsiteX1" fmla="*/ 3417487 w 3835616"/>
              <a:gd name="connsiteY1" fmla="*/ 3513956 h 3731979"/>
              <a:gd name="connsiteX2" fmla="*/ 2964477 w 3835616"/>
              <a:gd name="connsiteY2" fmla="*/ 3558897 h 3731979"/>
              <a:gd name="connsiteX3" fmla="*/ 2222800 w 3835616"/>
              <a:gd name="connsiteY3" fmla="*/ 3728717 h 3731979"/>
              <a:gd name="connsiteX4" fmla="*/ 1046696 w 3835616"/>
              <a:gd name="connsiteY4" fmla="*/ 3462165 h 3731979"/>
              <a:gd name="connsiteX5" fmla="*/ 268858 w 3835616"/>
              <a:gd name="connsiteY5" fmla="*/ 2950050 h 3731979"/>
              <a:gd name="connsiteX6" fmla="*/ 18644 w 3835616"/>
              <a:gd name="connsiteY6" fmla="*/ 2200752 h 3731979"/>
              <a:gd name="connsiteX7" fmla="*/ 30297 w 3835616"/>
              <a:gd name="connsiteY7" fmla="*/ 1762911 h 3731979"/>
              <a:gd name="connsiteX8" fmla="*/ 542523 w 3835616"/>
              <a:gd name="connsiteY8" fmla="*/ 291475 h 3731979"/>
              <a:gd name="connsiteX9" fmla="*/ 1651216 w 3835616"/>
              <a:gd name="connsiteY9" fmla="*/ 0 h 3731979"/>
              <a:gd name="connsiteX10" fmla="*/ 2433536 w 3835616"/>
              <a:gd name="connsiteY10" fmla="*/ 50005 h 3731979"/>
              <a:gd name="connsiteX11" fmla="*/ 3027594 w 3835616"/>
              <a:gd name="connsiteY11" fmla="*/ 370369 h 3731979"/>
              <a:gd name="connsiteX12" fmla="*/ 3385290 w 3835616"/>
              <a:gd name="connsiteY12" fmla="*/ 1171254 h 3731979"/>
              <a:gd name="connsiteX13" fmla="*/ 3461687 w 3835616"/>
              <a:gd name="connsiteY13" fmla="*/ 2214396 h 3731979"/>
              <a:gd name="connsiteX14" fmla="*/ 3430700 w 3835616"/>
              <a:gd name="connsiteY14" fmla="*/ 2656798 h 3731979"/>
              <a:gd name="connsiteX15" fmla="*/ 3292091 w 3835616"/>
              <a:gd name="connsiteY15" fmla="*/ 2978484 h 3731979"/>
              <a:gd name="connsiteX16" fmla="*/ 3751780 w 3835616"/>
              <a:gd name="connsiteY16" fmla="*/ 3256428 h 3731979"/>
              <a:gd name="connsiteX0" fmla="*/ 3833553 w 3833553"/>
              <a:gd name="connsiteY0" fmla="*/ 3219925 h 3731979"/>
              <a:gd name="connsiteX1" fmla="*/ 3415424 w 3833553"/>
              <a:gd name="connsiteY1" fmla="*/ 3513956 h 3731979"/>
              <a:gd name="connsiteX2" fmla="*/ 2962414 w 3833553"/>
              <a:gd name="connsiteY2" fmla="*/ 3558897 h 3731979"/>
              <a:gd name="connsiteX3" fmla="*/ 2220737 w 3833553"/>
              <a:gd name="connsiteY3" fmla="*/ 3728717 h 3731979"/>
              <a:gd name="connsiteX4" fmla="*/ 1044633 w 3833553"/>
              <a:gd name="connsiteY4" fmla="*/ 3462165 h 3731979"/>
              <a:gd name="connsiteX5" fmla="*/ 266795 w 3833553"/>
              <a:gd name="connsiteY5" fmla="*/ 2950050 h 3731979"/>
              <a:gd name="connsiteX6" fmla="*/ 16581 w 3833553"/>
              <a:gd name="connsiteY6" fmla="*/ 2200752 h 3731979"/>
              <a:gd name="connsiteX7" fmla="*/ 34598 w 3833553"/>
              <a:gd name="connsiteY7" fmla="*/ 1633447 h 3731979"/>
              <a:gd name="connsiteX8" fmla="*/ 540460 w 3833553"/>
              <a:gd name="connsiteY8" fmla="*/ 291475 h 3731979"/>
              <a:gd name="connsiteX9" fmla="*/ 1649153 w 3833553"/>
              <a:gd name="connsiteY9" fmla="*/ 0 h 3731979"/>
              <a:gd name="connsiteX10" fmla="*/ 2431473 w 3833553"/>
              <a:gd name="connsiteY10" fmla="*/ 50005 h 3731979"/>
              <a:gd name="connsiteX11" fmla="*/ 3025531 w 3833553"/>
              <a:gd name="connsiteY11" fmla="*/ 370369 h 3731979"/>
              <a:gd name="connsiteX12" fmla="*/ 3383227 w 3833553"/>
              <a:gd name="connsiteY12" fmla="*/ 1171254 h 3731979"/>
              <a:gd name="connsiteX13" fmla="*/ 3459624 w 3833553"/>
              <a:gd name="connsiteY13" fmla="*/ 2214396 h 3731979"/>
              <a:gd name="connsiteX14" fmla="*/ 3428637 w 3833553"/>
              <a:gd name="connsiteY14" fmla="*/ 2656798 h 3731979"/>
              <a:gd name="connsiteX15" fmla="*/ 3290028 w 3833553"/>
              <a:gd name="connsiteY15" fmla="*/ 2978484 h 3731979"/>
              <a:gd name="connsiteX16" fmla="*/ 3749717 w 3833553"/>
              <a:gd name="connsiteY16" fmla="*/ 3256428 h 3731979"/>
              <a:gd name="connsiteX0" fmla="*/ 3833553 w 3833553"/>
              <a:gd name="connsiteY0" fmla="*/ 3219925 h 3731979"/>
              <a:gd name="connsiteX1" fmla="*/ 3415424 w 3833553"/>
              <a:gd name="connsiteY1" fmla="*/ 3513956 h 3731979"/>
              <a:gd name="connsiteX2" fmla="*/ 2962414 w 3833553"/>
              <a:gd name="connsiteY2" fmla="*/ 3558897 h 3731979"/>
              <a:gd name="connsiteX3" fmla="*/ 2220737 w 3833553"/>
              <a:gd name="connsiteY3" fmla="*/ 3728717 h 3731979"/>
              <a:gd name="connsiteX4" fmla="*/ 1044633 w 3833553"/>
              <a:gd name="connsiteY4" fmla="*/ 3462165 h 3731979"/>
              <a:gd name="connsiteX5" fmla="*/ 266795 w 3833553"/>
              <a:gd name="connsiteY5" fmla="*/ 2950050 h 3731979"/>
              <a:gd name="connsiteX6" fmla="*/ 16581 w 3833553"/>
              <a:gd name="connsiteY6" fmla="*/ 2200752 h 3731979"/>
              <a:gd name="connsiteX7" fmla="*/ 34598 w 3833553"/>
              <a:gd name="connsiteY7" fmla="*/ 1633447 h 3731979"/>
              <a:gd name="connsiteX8" fmla="*/ 540460 w 3833553"/>
              <a:gd name="connsiteY8" fmla="*/ 291475 h 3731979"/>
              <a:gd name="connsiteX9" fmla="*/ 1649153 w 3833553"/>
              <a:gd name="connsiteY9" fmla="*/ 0 h 3731979"/>
              <a:gd name="connsiteX10" fmla="*/ 2431473 w 3833553"/>
              <a:gd name="connsiteY10" fmla="*/ 50005 h 3731979"/>
              <a:gd name="connsiteX11" fmla="*/ 3025531 w 3833553"/>
              <a:gd name="connsiteY11" fmla="*/ 370369 h 3731979"/>
              <a:gd name="connsiteX12" fmla="*/ 3383227 w 3833553"/>
              <a:gd name="connsiteY12" fmla="*/ 1171254 h 3731979"/>
              <a:gd name="connsiteX13" fmla="*/ 3459624 w 3833553"/>
              <a:gd name="connsiteY13" fmla="*/ 2214396 h 3731979"/>
              <a:gd name="connsiteX14" fmla="*/ 3428637 w 3833553"/>
              <a:gd name="connsiteY14" fmla="*/ 2656798 h 3731979"/>
              <a:gd name="connsiteX15" fmla="*/ 3290028 w 3833553"/>
              <a:gd name="connsiteY15" fmla="*/ 2978484 h 3731979"/>
              <a:gd name="connsiteX16" fmla="*/ 3749717 w 3833553"/>
              <a:gd name="connsiteY16" fmla="*/ 3256428 h 3731979"/>
              <a:gd name="connsiteX0" fmla="*/ 3833188 w 3833188"/>
              <a:gd name="connsiteY0" fmla="*/ 3219925 h 3731979"/>
              <a:gd name="connsiteX1" fmla="*/ 3415059 w 3833188"/>
              <a:gd name="connsiteY1" fmla="*/ 3513956 h 3731979"/>
              <a:gd name="connsiteX2" fmla="*/ 2962049 w 3833188"/>
              <a:gd name="connsiteY2" fmla="*/ 3558897 h 3731979"/>
              <a:gd name="connsiteX3" fmla="*/ 2220372 w 3833188"/>
              <a:gd name="connsiteY3" fmla="*/ 3728717 h 3731979"/>
              <a:gd name="connsiteX4" fmla="*/ 1044268 w 3833188"/>
              <a:gd name="connsiteY4" fmla="*/ 3462165 h 3731979"/>
              <a:gd name="connsiteX5" fmla="*/ 261479 w 3833188"/>
              <a:gd name="connsiteY5" fmla="*/ 3050740 h 3731979"/>
              <a:gd name="connsiteX6" fmla="*/ 16216 w 3833188"/>
              <a:gd name="connsiteY6" fmla="*/ 2200752 h 3731979"/>
              <a:gd name="connsiteX7" fmla="*/ 34233 w 3833188"/>
              <a:gd name="connsiteY7" fmla="*/ 1633447 h 3731979"/>
              <a:gd name="connsiteX8" fmla="*/ 540095 w 3833188"/>
              <a:gd name="connsiteY8" fmla="*/ 291475 h 3731979"/>
              <a:gd name="connsiteX9" fmla="*/ 1648788 w 3833188"/>
              <a:gd name="connsiteY9" fmla="*/ 0 h 3731979"/>
              <a:gd name="connsiteX10" fmla="*/ 2431108 w 3833188"/>
              <a:gd name="connsiteY10" fmla="*/ 50005 h 3731979"/>
              <a:gd name="connsiteX11" fmla="*/ 3025166 w 3833188"/>
              <a:gd name="connsiteY11" fmla="*/ 370369 h 3731979"/>
              <a:gd name="connsiteX12" fmla="*/ 3382862 w 3833188"/>
              <a:gd name="connsiteY12" fmla="*/ 1171254 h 3731979"/>
              <a:gd name="connsiteX13" fmla="*/ 3459259 w 3833188"/>
              <a:gd name="connsiteY13" fmla="*/ 2214396 h 3731979"/>
              <a:gd name="connsiteX14" fmla="*/ 3428272 w 3833188"/>
              <a:gd name="connsiteY14" fmla="*/ 2656798 h 3731979"/>
              <a:gd name="connsiteX15" fmla="*/ 3289663 w 3833188"/>
              <a:gd name="connsiteY15" fmla="*/ 2978484 h 3731979"/>
              <a:gd name="connsiteX16" fmla="*/ 3749352 w 3833188"/>
              <a:gd name="connsiteY16" fmla="*/ 3256428 h 3731979"/>
              <a:gd name="connsiteX0" fmla="*/ 3833188 w 3833188"/>
              <a:gd name="connsiteY0" fmla="*/ 3219925 h 3729118"/>
              <a:gd name="connsiteX1" fmla="*/ 3415059 w 3833188"/>
              <a:gd name="connsiteY1" fmla="*/ 3513956 h 3729118"/>
              <a:gd name="connsiteX2" fmla="*/ 2962049 w 3833188"/>
              <a:gd name="connsiteY2" fmla="*/ 3558897 h 3729118"/>
              <a:gd name="connsiteX3" fmla="*/ 2220372 w 3833188"/>
              <a:gd name="connsiteY3" fmla="*/ 3728717 h 3729118"/>
              <a:gd name="connsiteX4" fmla="*/ 1042147 w 3833188"/>
              <a:gd name="connsiteY4" fmla="*/ 3505319 h 3729118"/>
              <a:gd name="connsiteX5" fmla="*/ 261479 w 3833188"/>
              <a:gd name="connsiteY5" fmla="*/ 3050740 h 3729118"/>
              <a:gd name="connsiteX6" fmla="*/ 16216 w 3833188"/>
              <a:gd name="connsiteY6" fmla="*/ 2200752 h 3729118"/>
              <a:gd name="connsiteX7" fmla="*/ 34233 w 3833188"/>
              <a:gd name="connsiteY7" fmla="*/ 1633447 h 3729118"/>
              <a:gd name="connsiteX8" fmla="*/ 540095 w 3833188"/>
              <a:gd name="connsiteY8" fmla="*/ 291475 h 3729118"/>
              <a:gd name="connsiteX9" fmla="*/ 1648788 w 3833188"/>
              <a:gd name="connsiteY9" fmla="*/ 0 h 3729118"/>
              <a:gd name="connsiteX10" fmla="*/ 2431108 w 3833188"/>
              <a:gd name="connsiteY10" fmla="*/ 50005 h 3729118"/>
              <a:gd name="connsiteX11" fmla="*/ 3025166 w 3833188"/>
              <a:gd name="connsiteY11" fmla="*/ 370369 h 3729118"/>
              <a:gd name="connsiteX12" fmla="*/ 3382862 w 3833188"/>
              <a:gd name="connsiteY12" fmla="*/ 1171254 h 3729118"/>
              <a:gd name="connsiteX13" fmla="*/ 3459259 w 3833188"/>
              <a:gd name="connsiteY13" fmla="*/ 2214396 h 3729118"/>
              <a:gd name="connsiteX14" fmla="*/ 3428272 w 3833188"/>
              <a:gd name="connsiteY14" fmla="*/ 2656798 h 3729118"/>
              <a:gd name="connsiteX15" fmla="*/ 3289663 w 3833188"/>
              <a:gd name="connsiteY15" fmla="*/ 2978484 h 3729118"/>
              <a:gd name="connsiteX16" fmla="*/ 3749352 w 3833188"/>
              <a:gd name="connsiteY16" fmla="*/ 3256428 h 3729118"/>
              <a:gd name="connsiteX0" fmla="*/ 3755903 w 3755903"/>
              <a:gd name="connsiteY0" fmla="*/ 3264410 h 3729117"/>
              <a:gd name="connsiteX1" fmla="*/ 3415059 w 3755903"/>
              <a:gd name="connsiteY1" fmla="*/ 3513956 h 3729117"/>
              <a:gd name="connsiteX2" fmla="*/ 2962049 w 3755903"/>
              <a:gd name="connsiteY2" fmla="*/ 3558897 h 3729117"/>
              <a:gd name="connsiteX3" fmla="*/ 2220372 w 3755903"/>
              <a:gd name="connsiteY3" fmla="*/ 3728717 h 3729117"/>
              <a:gd name="connsiteX4" fmla="*/ 1042147 w 3755903"/>
              <a:gd name="connsiteY4" fmla="*/ 3505319 h 3729117"/>
              <a:gd name="connsiteX5" fmla="*/ 261479 w 3755903"/>
              <a:gd name="connsiteY5" fmla="*/ 3050740 h 3729117"/>
              <a:gd name="connsiteX6" fmla="*/ 16216 w 3755903"/>
              <a:gd name="connsiteY6" fmla="*/ 2200752 h 3729117"/>
              <a:gd name="connsiteX7" fmla="*/ 34233 w 3755903"/>
              <a:gd name="connsiteY7" fmla="*/ 1633447 h 3729117"/>
              <a:gd name="connsiteX8" fmla="*/ 540095 w 3755903"/>
              <a:gd name="connsiteY8" fmla="*/ 291475 h 3729117"/>
              <a:gd name="connsiteX9" fmla="*/ 1648788 w 3755903"/>
              <a:gd name="connsiteY9" fmla="*/ 0 h 3729117"/>
              <a:gd name="connsiteX10" fmla="*/ 2431108 w 3755903"/>
              <a:gd name="connsiteY10" fmla="*/ 50005 h 3729117"/>
              <a:gd name="connsiteX11" fmla="*/ 3025166 w 3755903"/>
              <a:gd name="connsiteY11" fmla="*/ 370369 h 3729117"/>
              <a:gd name="connsiteX12" fmla="*/ 3382862 w 3755903"/>
              <a:gd name="connsiteY12" fmla="*/ 1171254 h 3729117"/>
              <a:gd name="connsiteX13" fmla="*/ 3459259 w 3755903"/>
              <a:gd name="connsiteY13" fmla="*/ 2214396 h 3729117"/>
              <a:gd name="connsiteX14" fmla="*/ 3428272 w 3755903"/>
              <a:gd name="connsiteY14" fmla="*/ 2656798 h 3729117"/>
              <a:gd name="connsiteX15" fmla="*/ 3289663 w 3755903"/>
              <a:gd name="connsiteY15" fmla="*/ 2978484 h 3729117"/>
              <a:gd name="connsiteX16" fmla="*/ 3749352 w 3755903"/>
              <a:gd name="connsiteY16" fmla="*/ 3256428 h 3729117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59259 w 3755903"/>
              <a:gd name="connsiteY13" fmla="*/ 2214396 h 3729114"/>
              <a:gd name="connsiteX14" fmla="*/ 3428272 w 3755903"/>
              <a:gd name="connsiteY14" fmla="*/ 2656798 h 3729114"/>
              <a:gd name="connsiteX15" fmla="*/ 3289663 w 3755903"/>
              <a:gd name="connsiteY15" fmla="*/ 2978484 h 3729114"/>
              <a:gd name="connsiteX16" fmla="*/ 3749352 w 3755903"/>
              <a:gd name="connsiteY16" fmla="*/ 3256428 h 3729114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59259 w 3755903"/>
              <a:gd name="connsiteY13" fmla="*/ 2214396 h 3729114"/>
              <a:gd name="connsiteX14" fmla="*/ 3422529 w 3755903"/>
              <a:gd name="connsiteY14" fmla="*/ 2656123 h 3729114"/>
              <a:gd name="connsiteX15" fmla="*/ 3289663 w 3755903"/>
              <a:gd name="connsiteY15" fmla="*/ 2978484 h 3729114"/>
              <a:gd name="connsiteX16" fmla="*/ 3749352 w 3755903"/>
              <a:gd name="connsiteY16" fmla="*/ 3256428 h 3729114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22529 w 3755903"/>
              <a:gd name="connsiteY13" fmla="*/ 2656123 h 3729114"/>
              <a:gd name="connsiteX14" fmla="*/ 3289663 w 3755903"/>
              <a:gd name="connsiteY14" fmla="*/ 2978484 h 3729114"/>
              <a:gd name="connsiteX15" fmla="*/ 3749352 w 3755903"/>
              <a:gd name="connsiteY15" fmla="*/ 3256428 h 3729114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30454 w 3755903"/>
              <a:gd name="connsiteY13" fmla="*/ 2612424 h 3729114"/>
              <a:gd name="connsiteX14" fmla="*/ 3289663 w 3755903"/>
              <a:gd name="connsiteY14" fmla="*/ 2978484 h 3729114"/>
              <a:gd name="connsiteX15" fmla="*/ 3749352 w 3755903"/>
              <a:gd name="connsiteY15" fmla="*/ 3256428 h 3729114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30454 w 3755903"/>
              <a:gd name="connsiteY13" fmla="*/ 2612424 h 3729114"/>
              <a:gd name="connsiteX14" fmla="*/ 3289663 w 3755903"/>
              <a:gd name="connsiteY14" fmla="*/ 2978484 h 3729114"/>
              <a:gd name="connsiteX15" fmla="*/ 3749352 w 3755903"/>
              <a:gd name="connsiteY15" fmla="*/ 3256428 h 3729114"/>
              <a:gd name="connsiteX0" fmla="*/ 3755903 w 3755903"/>
              <a:gd name="connsiteY0" fmla="*/ 3264410 h 3728881"/>
              <a:gd name="connsiteX1" fmla="*/ 3391649 w 3755903"/>
              <a:gd name="connsiteY1" fmla="*/ 3520134 h 3728881"/>
              <a:gd name="connsiteX2" fmla="*/ 2962922 w 3755903"/>
              <a:gd name="connsiteY2" fmla="*/ 3541149 h 3728881"/>
              <a:gd name="connsiteX3" fmla="*/ 2220372 w 3755903"/>
              <a:gd name="connsiteY3" fmla="*/ 3728717 h 3728881"/>
              <a:gd name="connsiteX4" fmla="*/ 1042147 w 3755903"/>
              <a:gd name="connsiteY4" fmla="*/ 3505319 h 3728881"/>
              <a:gd name="connsiteX5" fmla="*/ 261479 w 3755903"/>
              <a:gd name="connsiteY5" fmla="*/ 3050740 h 3728881"/>
              <a:gd name="connsiteX6" fmla="*/ 16216 w 3755903"/>
              <a:gd name="connsiteY6" fmla="*/ 2200752 h 3728881"/>
              <a:gd name="connsiteX7" fmla="*/ 34233 w 3755903"/>
              <a:gd name="connsiteY7" fmla="*/ 1633447 h 3728881"/>
              <a:gd name="connsiteX8" fmla="*/ 540095 w 3755903"/>
              <a:gd name="connsiteY8" fmla="*/ 291475 h 3728881"/>
              <a:gd name="connsiteX9" fmla="*/ 1648788 w 3755903"/>
              <a:gd name="connsiteY9" fmla="*/ 0 h 3728881"/>
              <a:gd name="connsiteX10" fmla="*/ 2431108 w 3755903"/>
              <a:gd name="connsiteY10" fmla="*/ 50005 h 3728881"/>
              <a:gd name="connsiteX11" fmla="*/ 3025166 w 3755903"/>
              <a:gd name="connsiteY11" fmla="*/ 370369 h 3728881"/>
              <a:gd name="connsiteX12" fmla="*/ 3382862 w 3755903"/>
              <a:gd name="connsiteY12" fmla="*/ 1171254 h 3728881"/>
              <a:gd name="connsiteX13" fmla="*/ 3430454 w 3755903"/>
              <a:gd name="connsiteY13" fmla="*/ 2612424 h 3728881"/>
              <a:gd name="connsiteX14" fmla="*/ 3289663 w 3755903"/>
              <a:gd name="connsiteY14" fmla="*/ 2978484 h 3728881"/>
              <a:gd name="connsiteX15" fmla="*/ 3749352 w 3755903"/>
              <a:gd name="connsiteY15" fmla="*/ 3256428 h 3728881"/>
              <a:gd name="connsiteX0" fmla="*/ 3755903 w 3755903"/>
              <a:gd name="connsiteY0" fmla="*/ 3264410 h 3728816"/>
              <a:gd name="connsiteX1" fmla="*/ 3391649 w 3755903"/>
              <a:gd name="connsiteY1" fmla="*/ 3520134 h 3728816"/>
              <a:gd name="connsiteX2" fmla="*/ 2962922 w 3755903"/>
              <a:gd name="connsiteY2" fmla="*/ 3541149 h 3728816"/>
              <a:gd name="connsiteX3" fmla="*/ 2220372 w 3755903"/>
              <a:gd name="connsiteY3" fmla="*/ 3728717 h 3728816"/>
              <a:gd name="connsiteX4" fmla="*/ 1039530 w 3755903"/>
              <a:gd name="connsiteY4" fmla="*/ 3558566 h 3728816"/>
              <a:gd name="connsiteX5" fmla="*/ 261479 w 3755903"/>
              <a:gd name="connsiteY5" fmla="*/ 3050740 h 3728816"/>
              <a:gd name="connsiteX6" fmla="*/ 16216 w 3755903"/>
              <a:gd name="connsiteY6" fmla="*/ 2200752 h 3728816"/>
              <a:gd name="connsiteX7" fmla="*/ 34233 w 3755903"/>
              <a:gd name="connsiteY7" fmla="*/ 1633447 h 3728816"/>
              <a:gd name="connsiteX8" fmla="*/ 540095 w 3755903"/>
              <a:gd name="connsiteY8" fmla="*/ 291475 h 3728816"/>
              <a:gd name="connsiteX9" fmla="*/ 1648788 w 3755903"/>
              <a:gd name="connsiteY9" fmla="*/ 0 h 3728816"/>
              <a:gd name="connsiteX10" fmla="*/ 2431108 w 3755903"/>
              <a:gd name="connsiteY10" fmla="*/ 50005 h 3728816"/>
              <a:gd name="connsiteX11" fmla="*/ 3025166 w 3755903"/>
              <a:gd name="connsiteY11" fmla="*/ 370369 h 3728816"/>
              <a:gd name="connsiteX12" fmla="*/ 3382862 w 3755903"/>
              <a:gd name="connsiteY12" fmla="*/ 1171254 h 3728816"/>
              <a:gd name="connsiteX13" fmla="*/ 3430454 w 3755903"/>
              <a:gd name="connsiteY13" fmla="*/ 2612424 h 3728816"/>
              <a:gd name="connsiteX14" fmla="*/ 3289663 w 3755903"/>
              <a:gd name="connsiteY14" fmla="*/ 2978484 h 3728816"/>
              <a:gd name="connsiteX15" fmla="*/ 3749352 w 3755903"/>
              <a:gd name="connsiteY15" fmla="*/ 3256428 h 3728816"/>
              <a:gd name="connsiteX0" fmla="*/ 3750266 w 3750266"/>
              <a:gd name="connsiteY0" fmla="*/ 3264410 h 3728817"/>
              <a:gd name="connsiteX1" fmla="*/ 3386012 w 3750266"/>
              <a:gd name="connsiteY1" fmla="*/ 3520134 h 3728817"/>
              <a:gd name="connsiteX2" fmla="*/ 2957285 w 3750266"/>
              <a:gd name="connsiteY2" fmla="*/ 3541149 h 3728817"/>
              <a:gd name="connsiteX3" fmla="*/ 2214735 w 3750266"/>
              <a:gd name="connsiteY3" fmla="*/ 3728717 h 3728817"/>
              <a:gd name="connsiteX4" fmla="*/ 1033893 w 3750266"/>
              <a:gd name="connsiteY4" fmla="*/ 3558566 h 3728817"/>
              <a:gd name="connsiteX5" fmla="*/ 255842 w 3750266"/>
              <a:gd name="connsiteY5" fmla="*/ 3050740 h 3728817"/>
              <a:gd name="connsiteX6" fmla="*/ 18139 w 3750266"/>
              <a:gd name="connsiteY6" fmla="*/ 2281973 h 3728817"/>
              <a:gd name="connsiteX7" fmla="*/ 28596 w 3750266"/>
              <a:gd name="connsiteY7" fmla="*/ 1633447 h 3728817"/>
              <a:gd name="connsiteX8" fmla="*/ 534458 w 3750266"/>
              <a:gd name="connsiteY8" fmla="*/ 291475 h 3728817"/>
              <a:gd name="connsiteX9" fmla="*/ 1643151 w 3750266"/>
              <a:gd name="connsiteY9" fmla="*/ 0 h 3728817"/>
              <a:gd name="connsiteX10" fmla="*/ 2425471 w 3750266"/>
              <a:gd name="connsiteY10" fmla="*/ 50005 h 3728817"/>
              <a:gd name="connsiteX11" fmla="*/ 3019529 w 3750266"/>
              <a:gd name="connsiteY11" fmla="*/ 370369 h 3728817"/>
              <a:gd name="connsiteX12" fmla="*/ 3377225 w 3750266"/>
              <a:gd name="connsiteY12" fmla="*/ 1171254 h 3728817"/>
              <a:gd name="connsiteX13" fmla="*/ 3424817 w 3750266"/>
              <a:gd name="connsiteY13" fmla="*/ 2612424 h 3728817"/>
              <a:gd name="connsiteX14" fmla="*/ 3284026 w 3750266"/>
              <a:gd name="connsiteY14" fmla="*/ 2978484 h 3728817"/>
              <a:gd name="connsiteX15" fmla="*/ 3743715 w 3750266"/>
              <a:gd name="connsiteY15" fmla="*/ 3256428 h 3728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750266" h="3728817">
                <a:moveTo>
                  <a:pt x="3750266" y="3264410"/>
                </a:moveTo>
                <a:cubicBezTo>
                  <a:pt x="3737566" y="3279227"/>
                  <a:pt x="3518175" y="3474011"/>
                  <a:pt x="3386012" y="3520134"/>
                </a:cubicBezTo>
                <a:cubicBezTo>
                  <a:pt x="3253849" y="3566257"/>
                  <a:pt x="3152498" y="3506385"/>
                  <a:pt x="2957285" y="3541149"/>
                </a:cubicBezTo>
                <a:cubicBezTo>
                  <a:pt x="2762072" y="3575913"/>
                  <a:pt x="2535300" y="3725814"/>
                  <a:pt x="2214735" y="3728717"/>
                </a:cubicBezTo>
                <a:cubicBezTo>
                  <a:pt x="1894170" y="3731620"/>
                  <a:pt x="1360375" y="3671562"/>
                  <a:pt x="1033893" y="3558566"/>
                </a:cubicBezTo>
                <a:cubicBezTo>
                  <a:pt x="707411" y="3445570"/>
                  <a:pt x="425134" y="3263505"/>
                  <a:pt x="255842" y="3050740"/>
                </a:cubicBezTo>
                <a:cubicBezTo>
                  <a:pt x="86550" y="2837975"/>
                  <a:pt x="56013" y="2518188"/>
                  <a:pt x="18139" y="2281973"/>
                </a:cubicBezTo>
                <a:cubicBezTo>
                  <a:pt x="-19735" y="2045758"/>
                  <a:pt x="10668" y="1759550"/>
                  <a:pt x="28596" y="1633447"/>
                </a:cubicBezTo>
                <a:cubicBezTo>
                  <a:pt x="109920" y="1087868"/>
                  <a:pt x="265366" y="563716"/>
                  <a:pt x="534458" y="291475"/>
                </a:cubicBezTo>
                <a:cubicBezTo>
                  <a:pt x="803551" y="19234"/>
                  <a:pt x="1289344" y="6827"/>
                  <a:pt x="1643151" y="0"/>
                </a:cubicBezTo>
                <a:cubicBezTo>
                  <a:pt x="1856511" y="5080"/>
                  <a:pt x="2196075" y="-11723"/>
                  <a:pt x="2425471" y="50005"/>
                </a:cubicBezTo>
                <a:cubicBezTo>
                  <a:pt x="2654867" y="111733"/>
                  <a:pt x="2860903" y="183494"/>
                  <a:pt x="3019529" y="370369"/>
                </a:cubicBezTo>
                <a:cubicBezTo>
                  <a:pt x="3178155" y="557244"/>
                  <a:pt x="3309677" y="797578"/>
                  <a:pt x="3377225" y="1171254"/>
                </a:cubicBezTo>
                <a:cubicBezTo>
                  <a:pt x="3444773" y="1544930"/>
                  <a:pt x="3548826" y="1984764"/>
                  <a:pt x="3424817" y="2612424"/>
                </a:cubicBezTo>
                <a:cubicBezTo>
                  <a:pt x="3389203" y="2718531"/>
                  <a:pt x="3367291" y="2865644"/>
                  <a:pt x="3284026" y="2978484"/>
                </a:cubicBezTo>
                <a:cubicBezTo>
                  <a:pt x="3298252" y="3020691"/>
                  <a:pt x="3403215" y="3263535"/>
                  <a:pt x="3743715" y="3256428"/>
                </a:cubicBezTo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C1F2A2-D184-49FB-99E6-B2EE7A52C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539370" flipH="1" flipV="1">
            <a:off x="633254" y="452324"/>
            <a:ext cx="4036224" cy="2597228"/>
          </a:xfrm>
          <a:custGeom>
            <a:avLst/>
            <a:gdLst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403600 w 3637280"/>
              <a:gd name="connsiteY39" fmla="*/ 3505200 h 4023360"/>
              <a:gd name="connsiteX40" fmla="*/ 3505200 w 3637280"/>
              <a:gd name="connsiteY40" fmla="*/ 3596640 h 4023360"/>
              <a:gd name="connsiteX41" fmla="*/ 3545840 w 3637280"/>
              <a:gd name="connsiteY41" fmla="*/ 3637280 h 4023360"/>
              <a:gd name="connsiteX42" fmla="*/ 3596640 w 3637280"/>
              <a:gd name="connsiteY42" fmla="*/ 3667760 h 4023360"/>
              <a:gd name="connsiteX43" fmla="*/ 3637280 w 3637280"/>
              <a:gd name="connsiteY43" fmla="*/ 3688080 h 4023360"/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505200 w 3637280"/>
              <a:gd name="connsiteY39" fmla="*/ 3596640 h 4023360"/>
              <a:gd name="connsiteX40" fmla="*/ 3545840 w 3637280"/>
              <a:gd name="connsiteY40" fmla="*/ 3637280 h 4023360"/>
              <a:gd name="connsiteX41" fmla="*/ 3596640 w 3637280"/>
              <a:gd name="connsiteY41" fmla="*/ 3667760 h 4023360"/>
              <a:gd name="connsiteX42" fmla="*/ 3637280 w 3637280"/>
              <a:gd name="connsiteY42" fmla="*/ 3688080 h 4023360"/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505200 w 3637280"/>
              <a:gd name="connsiteY39" fmla="*/ 3596640 h 4023360"/>
              <a:gd name="connsiteX40" fmla="*/ 3596640 w 3637280"/>
              <a:gd name="connsiteY40" fmla="*/ 3667760 h 4023360"/>
              <a:gd name="connsiteX41" fmla="*/ 3637280 w 3637280"/>
              <a:gd name="connsiteY41" fmla="*/ 3688080 h 4023360"/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505200 w 3637280"/>
              <a:gd name="connsiteY39" fmla="*/ 3596640 h 4023360"/>
              <a:gd name="connsiteX40" fmla="*/ 3596640 w 3637280"/>
              <a:gd name="connsiteY40" fmla="*/ 3667760 h 4023360"/>
              <a:gd name="connsiteX0" fmla="*/ 3637280 w 3637280"/>
              <a:gd name="connsiteY0" fmla="*/ 3352800 h 4023360"/>
              <a:gd name="connsiteX1" fmla="*/ 3606800 w 3637280"/>
              <a:gd name="connsiteY1" fmla="*/ 3403600 h 4023360"/>
              <a:gd name="connsiteX2" fmla="*/ 3556000 w 3637280"/>
              <a:gd name="connsiteY2" fmla="*/ 3474720 h 4023360"/>
              <a:gd name="connsiteX3" fmla="*/ 3535680 w 3637280"/>
              <a:gd name="connsiteY3" fmla="*/ 3505200 h 4023360"/>
              <a:gd name="connsiteX4" fmla="*/ 3515360 w 3637280"/>
              <a:gd name="connsiteY4" fmla="*/ 3525520 h 4023360"/>
              <a:gd name="connsiteX5" fmla="*/ 3474720 w 3637280"/>
              <a:gd name="connsiteY5" fmla="*/ 3576320 h 4023360"/>
              <a:gd name="connsiteX6" fmla="*/ 3230880 w 3637280"/>
              <a:gd name="connsiteY6" fmla="*/ 3749040 h 4023360"/>
              <a:gd name="connsiteX7" fmla="*/ 2763520 w 3637280"/>
              <a:gd name="connsiteY7" fmla="*/ 3931920 h 4023360"/>
              <a:gd name="connsiteX8" fmla="*/ 2407920 w 3637280"/>
              <a:gd name="connsiteY8" fmla="*/ 4013200 h 4023360"/>
              <a:gd name="connsiteX9" fmla="*/ 2204720 w 3637280"/>
              <a:gd name="connsiteY9" fmla="*/ 4023360 h 4023360"/>
              <a:gd name="connsiteX10" fmla="*/ 1869440 w 3637280"/>
              <a:gd name="connsiteY10" fmla="*/ 4013200 h 4023360"/>
              <a:gd name="connsiteX11" fmla="*/ 1483360 w 3637280"/>
              <a:gd name="connsiteY11" fmla="*/ 3942080 h 4023360"/>
              <a:gd name="connsiteX12" fmla="*/ 1259840 w 3637280"/>
              <a:gd name="connsiteY12" fmla="*/ 3870960 h 4023360"/>
              <a:gd name="connsiteX13" fmla="*/ 1056640 w 3637280"/>
              <a:gd name="connsiteY13" fmla="*/ 3779520 h 4023360"/>
              <a:gd name="connsiteX14" fmla="*/ 792480 w 3637280"/>
              <a:gd name="connsiteY14" fmla="*/ 3616960 h 4023360"/>
              <a:gd name="connsiteX15" fmla="*/ 355600 w 3637280"/>
              <a:gd name="connsiteY15" fmla="*/ 3017520 h 4023360"/>
              <a:gd name="connsiteX16" fmla="*/ 152400 w 3637280"/>
              <a:gd name="connsiteY16" fmla="*/ 2611120 h 4023360"/>
              <a:gd name="connsiteX17" fmla="*/ 30480 w 3637280"/>
              <a:gd name="connsiteY17" fmla="*/ 2204720 h 4023360"/>
              <a:gd name="connsiteX18" fmla="*/ 0 w 3637280"/>
              <a:gd name="connsiteY18" fmla="*/ 1981200 h 4023360"/>
              <a:gd name="connsiteX19" fmla="*/ 71120 w 3637280"/>
              <a:gd name="connsiteY19" fmla="*/ 1158240 h 4023360"/>
              <a:gd name="connsiteX20" fmla="*/ 132080 w 3637280"/>
              <a:gd name="connsiteY20" fmla="*/ 975360 h 4023360"/>
              <a:gd name="connsiteX21" fmla="*/ 294640 w 3637280"/>
              <a:gd name="connsiteY21" fmla="*/ 690880 h 4023360"/>
              <a:gd name="connsiteX22" fmla="*/ 751840 w 3637280"/>
              <a:gd name="connsiteY22" fmla="*/ 254000 h 4023360"/>
              <a:gd name="connsiteX23" fmla="*/ 1127760 w 3637280"/>
              <a:gd name="connsiteY23" fmla="*/ 71120 h 4023360"/>
              <a:gd name="connsiteX24" fmla="*/ 1432560 w 3637280"/>
              <a:gd name="connsiteY24" fmla="*/ 10160 h 4023360"/>
              <a:gd name="connsiteX25" fmla="*/ 1625600 w 3637280"/>
              <a:gd name="connsiteY25" fmla="*/ 0 h 4023360"/>
              <a:gd name="connsiteX26" fmla="*/ 2174240 w 3637280"/>
              <a:gd name="connsiteY26" fmla="*/ 20320 h 4023360"/>
              <a:gd name="connsiteX27" fmla="*/ 2407920 w 3637280"/>
              <a:gd name="connsiteY27" fmla="*/ 101600 h 4023360"/>
              <a:gd name="connsiteX28" fmla="*/ 2580640 w 3637280"/>
              <a:gd name="connsiteY28" fmla="*/ 223520 h 4023360"/>
              <a:gd name="connsiteX29" fmla="*/ 2794000 w 3637280"/>
              <a:gd name="connsiteY29" fmla="*/ 599440 h 4023360"/>
              <a:gd name="connsiteX30" fmla="*/ 2885440 w 3637280"/>
              <a:gd name="connsiteY30" fmla="*/ 853440 h 4023360"/>
              <a:gd name="connsiteX31" fmla="*/ 3007360 w 3637280"/>
              <a:gd name="connsiteY31" fmla="*/ 1361440 h 4023360"/>
              <a:gd name="connsiteX32" fmla="*/ 3078480 w 3637280"/>
              <a:gd name="connsiteY32" fmla="*/ 1899920 h 4023360"/>
              <a:gd name="connsiteX33" fmla="*/ 3078480 w 3637280"/>
              <a:gd name="connsiteY33" fmla="*/ 2570480 h 4023360"/>
              <a:gd name="connsiteX34" fmla="*/ 3037840 w 3637280"/>
              <a:gd name="connsiteY34" fmla="*/ 2844800 h 4023360"/>
              <a:gd name="connsiteX35" fmla="*/ 3017520 w 3637280"/>
              <a:gd name="connsiteY35" fmla="*/ 2926080 h 4023360"/>
              <a:gd name="connsiteX36" fmla="*/ 2997200 w 3637280"/>
              <a:gd name="connsiteY36" fmla="*/ 2966720 h 4023360"/>
              <a:gd name="connsiteX37" fmla="*/ 3068320 w 3637280"/>
              <a:gd name="connsiteY37" fmla="*/ 3098800 h 4023360"/>
              <a:gd name="connsiteX38" fmla="*/ 3108960 w 3637280"/>
              <a:gd name="connsiteY38" fmla="*/ 3169920 h 4023360"/>
              <a:gd name="connsiteX39" fmla="*/ 3505200 w 3637280"/>
              <a:gd name="connsiteY39" fmla="*/ 3596640 h 4023360"/>
              <a:gd name="connsiteX0" fmla="*/ 3637280 w 3820160"/>
              <a:gd name="connsiteY0" fmla="*/ 3352800 h 4023360"/>
              <a:gd name="connsiteX1" fmla="*/ 3606800 w 3820160"/>
              <a:gd name="connsiteY1" fmla="*/ 3403600 h 4023360"/>
              <a:gd name="connsiteX2" fmla="*/ 3556000 w 3820160"/>
              <a:gd name="connsiteY2" fmla="*/ 3474720 h 4023360"/>
              <a:gd name="connsiteX3" fmla="*/ 3535680 w 3820160"/>
              <a:gd name="connsiteY3" fmla="*/ 3505200 h 4023360"/>
              <a:gd name="connsiteX4" fmla="*/ 3515360 w 3820160"/>
              <a:gd name="connsiteY4" fmla="*/ 3525520 h 4023360"/>
              <a:gd name="connsiteX5" fmla="*/ 3474720 w 3820160"/>
              <a:gd name="connsiteY5" fmla="*/ 3576320 h 4023360"/>
              <a:gd name="connsiteX6" fmla="*/ 3230880 w 3820160"/>
              <a:gd name="connsiteY6" fmla="*/ 3749040 h 4023360"/>
              <a:gd name="connsiteX7" fmla="*/ 2763520 w 3820160"/>
              <a:gd name="connsiteY7" fmla="*/ 3931920 h 4023360"/>
              <a:gd name="connsiteX8" fmla="*/ 2407920 w 3820160"/>
              <a:gd name="connsiteY8" fmla="*/ 4013200 h 4023360"/>
              <a:gd name="connsiteX9" fmla="*/ 2204720 w 3820160"/>
              <a:gd name="connsiteY9" fmla="*/ 4023360 h 4023360"/>
              <a:gd name="connsiteX10" fmla="*/ 1869440 w 3820160"/>
              <a:gd name="connsiteY10" fmla="*/ 4013200 h 4023360"/>
              <a:gd name="connsiteX11" fmla="*/ 1483360 w 3820160"/>
              <a:gd name="connsiteY11" fmla="*/ 3942080 h 4023360"/>
              <a:gd name="connsiteX12" fmla="*/ 1259840 w 3820160"/>
              <a:gd name="connsiteY12" fmla="*/ 3870960 h 4023360"/>
              <a:gd name="connsiteX13" fmla="*/ 1056640 w 3820160"/>
              <a:gd name="connsiteY13" fmla="*/ 3779520 h 4023360"/>
              <a:gd name="connsiteX14" fmla="*/ 792480 w 3820160"/>
              <a:gd name="connsiteY14" fmla="*/ 3616960 h 4023360"/>
              <a:gd name="connsiteX15" fmla="*/ 355600 w 3820160"/>
              <a:gd name="connsiteY15" fmla="*/ 3017520 h 4023360"/>
              <a:gd name="connsiteX16" fmla="*/ 152400 w 3820160"/>
              <a:gd name="connsiteY16" fmla="*/ 2611120 h 4023360"/>
              <a:gd name="connsiteX17" fmla="*/ 30480 w 3820160"/>
              <a:gd name="connsiteY17" fmla="*/ 2204720 h 4023360"/>
              <a:gd name="connsiteX18" fmla="*/ 0 w 3820160"/>
              <a:gd name="connsiteY18" fmla="*/ 1981200 h 4023360"/>
              <a:gd name="connsiteX19" fmla="*/ 71120 w 3820160"/>
              <a:gd name="connsiteY19" fmla="*/ 1158240 h 4023360"/>
              <a:gd name="connsiteX20" fmla="*/ 132080 w 3820160"/>
              <a:gd name="connsiteY20" fmla="*/ 975360 h 4023360"/>
              <a:gd name="connsiteX21" fmla="*/ 294640 w 3820160"/>
              <a:gd name="connsiteY21" fmla="*/ 690880 h 4023360"/>
              <a:gd name="connsiteX22" fmla="*/ 751840 w 3820160"/>
              <a:gd name="connsiteY22" fmla="*/ 254000 h 4023360"/>
              <a:gd name="connsiteX23" fmla="*/ 1127760 w 3820160"/>
              <a:gd name="connsiteY23" fmla="*/ 71120 h 4023360"/>
              <a:gd name="connsiteX24" fmla="*/ 1432560 w 3820160"/>
              <a:gd name="connsiteY24" fmla="*/ 10160 h 4023360"/>
              <a:gd name="connsiteX25" fmla="*/ 1625600 w 3820160"/>
              <a:gd name="connsiteY25" fmla="*/ 0 h 4023360"/>
              <a:gd name="connsiteX26" fmla="*/ 2174240 w 3820160"/>
              <a:gd name="connsiteY26" fmla="*/ 20320 h 4023360"/>
              <a:gd name="connsiteX27" fmla="*/ 2407920 w 3820160"/>
              <a:gd name="connsiteY27" fmla="*/ 101600 h 4023360"/>
              <a:gd name="connsiteX28" fmla="*/ 2580640 w 3820160"/>
              <a:gd name="connsiteY28" fmla="*/ 223520 h 4023360"/>
              <a:gd name="connsiteX29" fmla="*/ 2794000 w 3820160"/>
              <a:gd name="connsiteY29" fmla="*/ 599440 h 4023360"/>
              <a:gd name="connsiteX30" fmla="*/ 2885440 w 3820160"/>
              <a:gd name="connsiteY30" fmla="*/ 853440 h 4023360"/>
              <a:gd name="connsiteX31" fmla="*/ 3007360 w 3820160"/>
              <a:gd name="connsiteY31" fmla="*/ 1361440 h 4023360"/>
              <a:gd name="connsiteX32" fmla="*/ 3078480 w 3820160"/>
              <a:gd name="connsiteY32" fmla="*/ 1899920 h 4023360"/>
              <a:gd name="connsiteX33" fmla="*/ 3078480 w 3820160"/>
              <a:gd name="connsiteY33" fmla="*/ 2570480 h 4023360"/>
              <a:gd name="connsiteX34" fmla="*/ 3037840 w 3820160"/>
              <a:gd name="connsiteY34" fmla="*/ 2844800 h 4023360"/>
              <a:gd name="connsiteX35" fmla="*/ 3017520 w 3820160"/>
              <a:gd name="connsiteY35" fmla="*/ 2926080 h 4023360"/>
              <a:gd name="connsiteX36" fmla="*/ 2997200 w 3820160"/>
              <a:gd name="connsiteY36" fmla="*/ 2966720 h 4023360"/>
              <a:gd name="connsiteX37" fmla="*/ 3068320 w 3820160"/>
              <a:gd name="connsiteY37" fmla="*/ 3098800 h 4023360"/>
              <a:gd name="connsiteX38" fmla="*/ 3108960 w 3820160"/>
              <a:gd name="connsiteY38" fmla="*/ 3169920 h 4023360"/>
              <a:gd name="connsiteX39" fmla="*/ 3820160 w 3820160"/>
              <a:gd name="connsiteY39" fmla="*/ 3078480 h 4023360"/>
              <a:gd name="connsiteX0" fmla="*/ 3606800 w 3820160"/>
              <a:gd name="connsiteY0" fmla="*/ 3403600 h 4023360"/>
              <a:gd name="connsiteX1" fmla="*/ 3556000 w 3820160"/>
              <a:gd name="connsiteY1" fmla="*/ 3474720 h 4023360"/>
              <a:gd name="connsiteX2" fmla="*/ 3535680 w 3820160"/>
              <a:gd name="connsiteY2" fmla="*/ 3505200 h 4023360"/>
              <a:gd name="connsiteX3" fmla="*/ 3515360 w 3820160"/>
              <a:gd name="connsiteY3" fmla="*/ 3525520 h 4023360"/>
              <a:gd name="connsiteX4" fmla="*/ 3474720 w 3820160"/>
              <a:gd name="connsiteY4" fmla="*/ 3576320 h 4023360"/>
              <a:gd name="connsiteX5" fmla="*/ 3230880 w 3820160"/>
              <a:gd name="connsiteY5" fmla="*/ 3749040 h 4023360"/>
              <a:gd name="connsiteX6" fmla="*/ 2763520 w 3820160"/>
              <a:gd name="connsiteY6" fmla="*/ 3931920 h 4023360"/>
              <a:gd name="connsiteX7" fmla="*/ 2407920 w 3820160"/>
              <a:gd name="connsiteY7" fmla="*/ 4013200 h 4023360"/>
              <a:gd name="connsiteX8" fmla="*/ 2204720 w 3820160"/>
              <a:gd name="connsiteY8" fmla="*/ 4023360 h 4023360"/>
              <a:gd name="connsiteX9" fmla="*/ 1869440 w 3820160"/>
              <a:gd name="connsiteY9" fmla="*/ 4013200 h 4023360"/>
              <a:gd name="connsiteX10" fmla="*/ 1483360 w 3820160"/>
              <a:gd name="connsiteY10" fmla="*/ 3942080 h 4023360"/>
              <a:gd name="connsiteX11" fmla="*/ 1259840 w 3820160"/>
              <a:gd name="connsiteY11" fmla="*/ 3870960 h 4023360"/>
              <a:gd name="connsiteX12" fmla="*/ 1056640 w 3820160"/>
              <a:gd name="connsiteY12" fmla="*/ 3779520 h 4023360"/>
              <a:gd name="connsiteX13" fmla="*/ 792480 w 3820160"/>
              <a:gd name="connsiteY13" fmla="*/ 3616960 h 4023360"/>
              <a:gd name="connsiteX14" fmla="*/ 355600 w 3820160"/>
              <a:gd name="connsiteY14" fmla="*/ 3017520 h 4023360"/>
              <a:gd name="connsiteX15" fmla="*/ 152400 w 3820160"/>
              <a:gd name="connsiteY15" fmla="*/ 2611120 h 4023360"/>
              <a:gd name="connsiteX16" fmla="*/ 30480 w 3820160"/>
              <a:gd name="connsiteY16" fmla="*/ 2204720 h 4023360"/>
              <a:gd name="connsiteX17" fmla="*/ 0 w 3820160"/>
              <a:gd name="connsiteY17" fmla="*/ 1981200 h 4023360"/>
              <a:gd name="connsiteX18" fmla="*/ 71120 w 3820160"/>
              <a:gd name="connsiteY18" fmla="*/ 1158240 h 4023360"/>
              <a:gd name="connsiteX19" fmla="*/ 132080 w 3820160"/>
              <a:gd name="connsiteY19" fmla="*/ 975360 h 4023360"/>
              <a:gd name="connsiteX20" fmla="*/ 294640 w 3820160"/>
              <a:gd name="connsiteY20" fmla="*/ 690880 h 4023360"/>
              <a:gd name="connsiteX21" fmla="*/ 751840 w 3820160"/>
              <a:gd name="connsiteY21" fmla="*/ 254000 h 4023360"/>
              <a:gd name="connsiteX22" fmla="*/ 1127760 w 3820160"/>
              <a:gd name="connsiteY22" fmla="*/ 71120 h 4023360"/>
              <a:gd name="connsiteX23" fmla="*/ 1432560 w 3820160"/>
              <a:gd name="connsiteY23" fmla="*/ 10160 h 4023360"/>
              <a:gd name="connsiteX24" fmla="*/ 1625600 w 3820160"/>
              <a:gd name="connsiteY24" fmla="*/ 0 h 4023360"/>
              <a:gd name="connsiteX25" fmla="*/ 2174240 w 3820160"/>
              <a:gd name="connsiteY25" fmla="*/ 20320 h 4023360"/>
              <a:gd name="connsiteX26" fmla="*/ 2407920 w 3820160"/>
              <a:gd name="connsiteY26" fmla="*/ 101600 h 4023360"/>
              <a:gd name="connsiteX27" fmla="*/ 2580640 w 3820160"/>
              <a:gd name="connsiteY27" fmla="*/ 223520 h 4023360"/>
              <a:gd name="connsiteX28" fmla="*/ 2794000 w 3820160"/>
              <a:gd name="connsiteY28" fmla="*/ 599440 h 4023360"/>
              <a:gd name="connsiteX29" fmla="*/ 2885440 w 3820160"/>
              <a:gd name="connsiteY29" fmla="*/ 853440 h 4023360"/>
              <a:gd name="connsiteX30" fmla="*/ 3007360 w 3820160"/>
              <a:gd name="connsiteY30" fmla="*/ 1361440 h 4023360"/>
              <a:gd name="connsiteX31" fmla="*/ 3078480 w 3820160"/>
              <a:gd name="connsiteY31" fmla="*/ 1899920 h 4023360"/>
              <a:gd name="connsiteX32" fmla="*/ 3078480 w 3820160"/>
              <a:gd name="connsiteY32" fmla="*/ 2570480 h 4023360"/>
              <a:gd name="connsiteX33" fmla="*/ 3037840 w 3820160"/>
              <a:gd name="connsiteY33" fmla="*/ 2844800 h 4023360"/>
              <a:gd name="connsiteX34" fmla="*/ 3017520 w 3820160"/>
              <a:gd name="connsiteY34" fmla="*/ 2926080 h 4023360"/>
              <a:gd name="connsiteX35" fmla="*/ 2997200 w 3820160"/>
              <a:gd name="connsiteY35" fmla="*/ 2966720 h 4023360"/>
              <a:gd name="connsiteX36" fmla="*/ 3068320 w 3820160"/>
              <a:gd name="connsiteY36" fmla="*/ 3098800 h 4023360"/>
              <a:gd name="connsiteX37" fmla="*/ 3108960 w 3820160"/>
              <a:gd name="connsiteY37" fmla="*/ 3169920 h 4023360"/>
              <a:gd name="connsiteX38" fmla="*/ 3820160 w 3820160"/>
              <a:gd name="connsiteY38" fmla="*/ 3078480 h 4023360"/>
              <a:gd name="connsiteX0" fmla="*/ 3556000 w 3820160"/>
              <a:gd name="connsiteY0" fmla="*/ 3474720 h 4023360"/>
              <a:gd name="connsiteX1" fmla="*/ 3535680 w 3820160"/>
              <a:gd name="connsiteY1" fmla="*/ 3505200 h 4023360"/>
              <a:gd name="connsiteX2" fmla="*/ 3515360 w 3820160"/>
              <a:gd name="connsiteY2" fmla="*/ 3525520 h 4023360"/>
              <a:gd name="connsiteX3" fmla="*/ 3474720 w 3820160"/>
              <a:gd name="connsiteY3" fmla="*/ 3576320 h 4023360"/>
              <a:gd name="connsiteX4" fmla="*/ 3230880 w 3820160"/>
              <a:gd name="connsiteY4" fmla="*/ 3749040 h 4023360"/>
              <a:gd name="connsiteX5" fmla="*/ 2763520 w 3820160"/>
              <a:gd name="connsiteY5" fmla="*/ 3931920 h 4023360"/>
              <a:gd name="connsiteX6" fmla="*/ 2407920 w 3820160"/>
              <a:gd name="connsiteY6" fmla="*/ 4013200 h 4023360"/>
              <a:gd name="connsiteX7" fmla="*/ 2204720 w 3820160"/>
              <a:gd name="connsiteY7" fmla="*/ 4023360 h 4023360"/>
              <a:gd name="connsiteX8" fmla="*/ 1869440 w 3820160"/>
              <a:gd name="connsiteY8" fmla="*/ 4013200 h 4023360"/>
              <a:gd name="connsiteX9" fmla="*/ 1483360 w 3820160"/>
              <a:gd name="connsiteY9" fmla="*/ 3942080 h 4023360"/>
              <a:gd name="connsiteX10" fmla="*/ 1259840 w 3820160"/>
              <a:gd name="connsiteY10" fmla="*/ 3870960 h 4023360"/>
              <a:gd name="connsiteX11" fmla="*/ 1056640 w 3820160"/>
              <a:gd name="connsiteY11" fmla="*/ 3779520 h 4023360"/>
              <a:gd name="connsiteX12" fmla="*/ 792480 w 3820160"/>
              <a:gd name="connsiteY12" fmla="*/ 3616960 h 4023360"/>
              <a:gd name="connsiteX13" fmla="*/ 355600 w 3820160"/>
              <a:gd name="connsiteY13" fmla="*/ 3017520 h 4023360"/>
              <a:gd name="connsiteX14" fmla="*/ 152400 w 3820160"/>
              <a:gd name="connsiteY14" fmla="*/ 2611120 h 4023360"/>
              <a:gd name="connsiteX15" fmla="*/ 30480 w 3820160"/>
              <a:gd name="connsiteY15" fmla="*/ 2204720 h 4023360"/>
              <a:gd name="connsiteX16" fmla="*/ 0 w 3820160"/>
              <a:gd name="connsiteY16" fmla="*/ 1981200 h 4023360"/>
              <a:gd name="connsiteX17" fmla="*/ 71120 w 3820160"/>
              <a:gd name="connsiteY17" fmla="*/ 1158240 h 4023360"/>
              <a:gd name="connsiteX18" fmla="*/ 132080 w 3820160"/>
              <a:gd name="connsiteY18" fmla="*/ 975360 h 4023360"/>
              <a:gd name="connsiteX19" fmla="*/ 294640 w 3820160"/>
              <a:gd name="connsiteY19" fmla="*/ 690880 h 4023360"/>
              <a:gd name="connsiteX20" fmla="*/ 751840 w 3820160"/>
              <a:gd name="connsiteY20" fmla="*/ 254000 h 4023360"/>
              <a:gd name="connsiteX21" fmla="*/ 1127760 w 3820160"/>
              <a:gd name="connsiteY21" fmla="*/ 71120 h 4023360"/>
              <a:gd name="connsiteX22" fmla="*/ 1432560 w 3820160"/>
              <a:gd name="connsiteY22" fmla="*/ 10160 h 4023360"/>
              <a:gd name="connsiteX23" fmla="*/ 1625600 w 3820160"/>
              <a:gd name="connsiteY23" fmla="*/ 0 h 4023360"/>
              <a:gd name="connsiteX24" fmla="*/ 2174240 w 3820160"/>
              <a:gd name="connsiteY24" fmla="*/ 20320 h 4023360"/>
              <a:gd name="connsiteX25" fmla="*/ 2407920 w 3820160"/>
              <a:gd name="connsiteY25" fmla="*/ 101600 h 4023360"/>
              <a:gd name="connsiteX26" fmla="*/ 2580640 w 3820160"/>
              <a:gd name="connsiteY26" fmla="*/ 223520 h 4023360"/>
              <a:gd name="connsiteX27" fmla="*/ 2794000 w 3820160"/>
              <a:gd name="connsiteY27" fmla="*/ 599440 h 4023360"/>
              <a:gd name="connsiteX28" fmla="*/ 2885440 w 3820160"/>
              <a:gd name="connsiteY28" fmla="*/ 853440 h 4023360"/>
              <a:gd name="connsiteX29" fmla="*/ 3007360 w 3820160"/>
              <a:gd name="connsiteY29" fmla="*/ 1361440 h 4023360"/>
              <a:gd name="connsiteX30" fmla="*/ 3078480 w 3820160"/>
              <a:gd name="connsiteY30" fmla="*/ 1899920 h 4023360"/>
              <a:gd name="connsiteX31" fmla="*/ 3078480 w 3820160"/>
              <a:gd name="connsiteY31" fmla="*/ 2570480 h 4023360"/>
              <a:gd name="connsiteX32" fmla="*/ 3037840 w 3820160"/>
              <a:gd name="connsiteY32" fmla="*/ 2844800 h 4023360"/>
              <a:gd name="connsiteX33" fmla="*/ 3017520 w 3820160"/>
              <a:gd name="connsiteY33" fmla="*/ 2926080 h 4023360"/>
              <a:gd name="connsiteX34" fmla="*/ 2997200 w 3820160"/>
              <a:gd name="connsiteY34" fmla="*/ 2966720 h 4023360"/>
              <a:gd name="connsiteX35" fmla="*/ 3068320 w 3820160"/>
              <a:gd name="connsiteY35" fmla="*/ 3098800 h 4023360"/>
              <a:gd name="connsiteX36" fmla="*/ 3108960 w 3820160"/>
              <a:gd name="connsiteY36" fmla="*/ 3169920 h 4023360"/>
              <a:gd name="connsiteX37" fmla="*/ 3820160 w 3820160"/>
              <a:gd name="connsiteY37" fmla="*/ 3078480 h 4023360"/>
              <a:gd name="connsiteX0" fmla="*/ 3535680 w 3820160"/>
              <a:gd name="connsiteY0" fmla="*/ 3505200 h 4023360"/>
              <a:gd name="connsiteX1" fmla="*/ 3515360 w 3820160"/>
              <a:gd name="connsiteY1" fmla="*/ 3525520 h 4023360"/>
              <a:gd name="connsiteX2" fmla="*/ 3474720 w 3820160"/>
              <a:gd name="connsiteY2" fmla="*/ 3576320 h 4023360"/>
              <a:gd name="connsiteX3" fmla="*/ 3230880 w 3820160"/>
              <a:gd name="connsiteY3" fmla="*/ 3749040 h 4023360"/>
              <a:gd name="connsiteX4" fmla="*/ 2763520 w 3820160"/>
              <a:gd name="connsiteY4" fmla="*/ 3931920 h 4023360"/>
              <a:gd name="connsiteX5" fmla="*/ 2407920 w 3820160"/>
              <a:gd name="connsiteY5" fmla="*/ 4013200 h 4023360"/>
              <a:gd name="connsiteX6" fmla="*/ 2204720 w 3820160"/>
              <a:gd name="connsiteY6" fmla="*/ 4023360 h 4023360"/>
              <a:gd name="connsiteX7" fmla="*/ 1869440 w 3820160"/>
              <a:gd name="connsiteY7" fmla="*/ 4013200 h 4023360"/>
              <a:gd name="connsiteX8" fmla="*/ 1483360 w 3820160"/>
              <a:gd name="connsiteY8" fmla="*/ 3942080 h 4023360"/>
              <a:gd name="connsiteX9" fmla="*/ 1259840 w 3820160"/>
              <a:gd name="connsiteY9" fmla="*/ 3870960 h 4023360"/>
              <a:gd name="connsiteX10" fmla="*/ 1056640 w 3820160"/>
              <a:gd name="connsiteY10" fmla="*/ 3779520 h 4023360"/>
              <a:gd name="connsiteX11" fmla="*/ 792480 w 3820160"/>
              <a:gd name="connsiteY11" fmla="*/ 3616960 h 4023360"/>
              <a:gd name="connsiteX12" fmla="*/ 355600 w 3820160"/>
              <a:gd name="connsiteY12" fmla="*/ 3017520 h 4023360"/>
              <a:gd name="connsiteX13" fmla="*/ 152400 w 3820160"/>
              <a:gd name="connsiteY13" fmla="*/ 2611120 h 4023360"/>
              <a:gd name="connsiteX14" fmla="*/ 30480 w 3820160"/>
              <a:gd name="connsiteY14" fmla="*/ 2204720 h 4023360"/>
              <a:gd name="connsiteX15" fmla="*/ 0 w 3820160"/>
              <a:gd name="connsiteY15" fmla="*/ 1981200 h 4023360"/>
              <a:gd name="connsiteX16" fmla="*/ 71120 w 3820160"/>
              <a:gd name="connsiteY16" fmla="*/ 1158240 h 4023360"/>
              <a:gd name="connsiteX17" fmla="*/ 132080 w 3820160"/>
              <a:gd name="connsiteY17" fmla="*/ 975360 h 4023360"/>
              <a:gd name="connsiteX18" fmla="*/ 294640 w 3820160"/>
              <a:gd name="connsiteY18" fmla="*/ 690880 h 4023360"/>
              <a:gd name="connsiteX19" fmla="*/ 751840 w 3820160"/>
              <a:gd name="connsiteY19" fmla="*/ 254000 h 4023360"/>
              <a:gd name="connsiteX20" fmla="*/ 1127760 w 3820160"/>
              <a:gd name="connsiteY20" fmla="*/ 71120 h 4023360"/>
              <a:gd name="connsiteX21" fmla="*/ 1432560 w 3820160"/>
              <a:gd name="connsiteY21" fmla="*/ 10160 h 4023360"/>
              <a:gd name="connsiteX22" fmla="*/ 1625600 w 3820160"/>
              <a:gd name="connsiteY22" fmla="*/ 0 h 4023360"/>
              <a:gd name="connsiteX23" fmla="*/ 2174240 w 3820160"/>
              <a:gd name="connsiteY23" fmla="*/ 20320 h 4023360"/>
              <a:gd name="connsiteX24" fmla="*/ 2407920 w 3820160"/>
              <a:gd name="connsiteY24" fmla="*/ 101600 h 4023360"/>
              <a:gd name="connsiteX25" fmla="*/ 2580640 w 3820160"/>
              <a:gd name="connsiteY25" fmla="*/ 223520 h 4023360"/>
              <a:gd name="connsiteX26" fmla="*/ 2794000 w 3820160"/>
              <a:gd name="connsiteY26" fmla="*/ 599440 h 4023360"/>
              <a:gd name="connsiteX27" fmla="*/ 2885440 w 3820160"/>
              <a:gd name="connsiteY27" fmla="*/ 853440 h 4023360"/>
              <a:gd name="connsiteX28" fmla="*/ 3007360 w 3820160"/>
              <a:gd name="connsiteY28" fmla="*/ 1361440 h 4023360"/>
              <a:gd name="connsiteX29" fmla="*/ 3078480 w 3820160"/>
              <a:gd name="connsiteY29" fmla="*/ 1899920 h 4023360"/>
              <a:gd name="connsiteX30" fmla="*/ 3078480 w 3820160"/>
              <a:gd name="connsiteY30" fmla="*/ 2570480 h 4023360"/>
              <a:gd name="connsiteX31" fmla="*/ 3037840 w 3820160"/>
              <a:gd name="connsiteY31" fmla="*/ 2844800 h 4023360"/>
              <a:gd name="connsiteX32" fmla="*/ 3017520 w 3820160"/>
              <a:gd name="connsiteY32" fmla="*/ 2926080 h 4023360"/>
              <a:gd name="connsiteX33" fmla="*/ 2997200 w 3820160"/>
              <a:gd name="connsiteY33" fmla="*/ 2966720 h 4023360"/>
              <a:gd name="connsiteX34" fmla="*/ 3068320 w 3820160"/>
              <a:gd name="connsiteY34" fmla="*/ 3098800 h 4023360"/>
              <a:gd name="connsiteX35" fmla="*/ 3108960 w 3820160"/>
              <a:gd name="connsiteY35" fmla="*/ 3169920 h 4023360"/>
              <a:gd name="connsiteX36" fmla="*/ 3820160 w 3820160"/>
              <a:gd name="connsiteY36" fmla="*/ 3078480 h 4023360"/>
              <a:gd name="connsiteX0" fmla="*/ 3535680 w 3820160"/>
              <a:gd name="connsiteY0" fmla="*/ 3505200 h 4023360"/>
              <a:gd name="connsiteX1" fmla="*/ 3474720 w 3820160"/>
              <a:gd name="connsiteY1" fmla="*/ 3576320 h 4023360"/>
              <a:gd name="connsiteX2" fmla="*/ 3230880 w 3820160"/>
              <a:gd name="connsiteY2" fmla="*/ 3749040 h 4023360"/>
              <a:gd name="connsiteX3" fmla="*/ 2763520 w 3820160"/>
              <a:gd name="connsiteY3" fmla="*/ 3931920 h 4023360"/>
              <a:gd name="connsiteX4" fmla="*/ 2407920 w 3820160"/>
              <a:gd name="connsiteY4" fmla="*/ 4013200 h 4023360"/>
              <a:gd name="connsiteX5" fmla="*/ 2204720 w 3820160"/>
              <a:gd name="connsiteY5" fmla="*/ 4023360 h 4023360"/>
              <a:gd name="connsiteX6" fmla="*/ 1869440 w 3820160"/>
              <a:gd name="connsiteY6" fmla="*/ 4013200 h 4023360"/>
              <a:gd name="connsiteX7" fmla="*/ 1483360 w 3820160"/>
              <a:gd name="connsiteY7" fmla="*/ 3942080 h 4023360"/>
              <a:gd name="connsiteX8" fmla="*/ 1259840 w 3820160"/>
              <a:gd name="connsiteY8" fmla="*/ 3870960 h 4023360"/>
              <a:gd name="connsiteX9" fmla="*/ 1056640 w 3820160"/>
              <a:gd name="connsiteY9" fmla="*/ 3779520 h 4023360"/>
              <a:gd name="connsiteX10" fmla="*/ 792480 w 3820160"/>
              <a:gd name="connsiteY10" fmla="*/ 3616960 h 4023360"/>
              <a:gd name="connsiteX11" fmla="*/ 355600 w 3820160"/>
              <a:gd name="connsiteY11" fmla="*/ 3017520 h 4023360"/>
              <a:gd name="connsiteX12" fmla="*/ 152400 w 3820160"/>
              <a:gd name="connsiteY12" fmla="*/ 2611120 h 4023360"/>
              <a:gd name="connsiteX13" fmla="*/ 30480 w 3820160"/>
              <a:gd name="connsiteY13" fmla="*/ 2204720 h 4023360"/>
              <a:gd name="connsiteX14" fmla="*/ 0 w 3820160"/>
              <a:gd name="connsiteY14" fmla="*/ 1981200 h 4023360"/>
              <a:gd name="connsiteX15" fmla="*/ 71120 w 3820160"/>
              <a:gd name="connsiteY15" fmla="*/ 1158240 h 4023360"/>
              <a:gd name="connsiteX16" fmla="*/ 132080 w 3820160"/>
              <a:gd name="connsiteY16" fmla="*/ 975360 h 4023360"/>
              <a:gd name="connsiteX17" fmla="*/ 294640 w 3820160"/>
              <a:gd name="connsiteY17" fmla="*/ 690880 h 4023360"/>
              <a:gd name="connsiteX18" fmla="*/ 751840 w 3820160"/>
              <a:gd name="connsiteY18" fmla="*/ 254000 h 4023360"/>
              <a:gd name="connsiteX19" fmla="*/ 1127760 w 3820160"/>
              <a:gd name="connsiteY19" fmla="*/ 71120 h 4023360"/>
              <a:gd name="connsiteX20" fmla="*/ 1432560 w 3820160"/>
              <a:gd name="connsiteY20" fmla="*/ 10160 h 4023360"/>
              <a:gd name="connsiteX21" fmla="*/ 1625600 w 3820160"/>
              <a:gd name="connsiteY21" fmla="*/ 0 h 4023360"/>
              <a:gd name="connsiteX22" fmla="*/ 2174240 w 3820160"/>
              <a:gd name="connsiteY22" fmla="*/ 20320 h 4023360"/>
              <a:gd name="connsiteX23" fmla="*/ 2407920 w 3820160"/>
              <a:gd name="connsiteY23" fmla="*/ 101600 h 4023360"/>
              <a:gd name="connsiteX24" fmla="*/ 2580640 w 3820160"/>
              <a:gd name="connsiteY24" fmla="*/ 223520 h 4023360"/>
              <a:gd name="connsiteX25" fmla="*/ 2794000 w 3820160"/>
              <a:gd name="connsiteY25" fmla="*/ 599440 h 4023360"/>
              <a:gd name="connsiteX26" fmla="*/ 2885440 w 3820160"/>
              <a:gd name="connsiteY26" fmla="*/ 853440 h 4023360"/>
              <a:gd name="connsiteX27" fmla="*/ 3007360 w 3820160"/>
              <a:gd name="connsiteY27" fmla="*/ 1361440 h 4023360"/>
              <a:gd name="connsiteX28" fmla="*/ 3078480 w 3820160"/>
              <a:gd name="connsiteY28" fmla="*/ 1899920 h 4023360"/>
              <a:gd name="connsiteX29" fmla="*/ 3078480 w 3820160"/>
              <a:gd name="connsiteY29" fmla="*/ 2570480 h 4023360"/>
              <a:gd name="connsiteX30" fmla="*/ 3037840 w 3820160"/>
              <a:gd name="connsiteY30" fmla="*/ 2844800 h 4023360"/>
              <a:gd name="connsiteX31" fmla="*/ 3017520 w 3820160"/>
              <a:gd name="connsiteY31" fmla="*/ 2926080 h 4023360"/>
              <a:gd name="connsiteX32" fmla="*/ 2997200 w 3820160"/>
              <a:gd name="connsiteY32" fmla="*/ 2966720 h 4023360"/>
              <a:gd name="connsiteX33" fmla="*/ 3068320 w 3820160"/>
              <a:gd name="connsiteY33" fmla="*/ 3098800 h 4023360"/>
              <a:gd name="connsiteX34" fmla="*/ 3108960 w 3820160"/>
              <a:gd name="connsiteY34" fmla="*/ 3169920 h 4023360"/>
              <a:gd name="connsiteX35" fmla="*/ 3820160 w 3820160"/>
              <a:gd name="connsiteY35" fmla="*/ 3078480 h 4023360"/>
              <a:gd name="connsiteX0" fmla="*/ 3810000 w 3820160"/>
              <a:gd name="connsiteY0" fmla="*/ 3271520 h 4023360"/>
              <a:gd name="connsiteX1" fmla="*/ 3474720 w 3820160"/>
              <a:gd name="connsiteY1" fmla="*/ 3576320 h 4023360"/>
              <a:gd name="connsiteX2" fmla="*/ 3230880 w 3820160"/>
              <a:gd name="connsiteY2" fmla="*/ 3749040 h 4023360"/>
              <a:gd name="connsiteX3" fmla="*/ 2763520 w 3820160"/>
              <a:gd name="connsiteY3" fmla="*/ 3931920 h 4023360"/>
              <a:gd name="connsiteX4" fmla="*/ 2407920 w 3820160"/>
              <a:gd name="connsiteY4" fmla="*/ 4013200 h 4023360"/>
              <a:gd name="connsiteX5" fmla="*/ 2204720 w 3820160"/>
              <a:gd name="connsiteY5" fmla="*/ 4023360 h 4023360"/>
              <a:gd name="connsiteX6" fmla="*/ 1869440 w 3820160"/>
              <a:gd name="connsiteY6" fmla="*/ 4013200 h 4023360"/>
              <a:gd name="connsiteX7" fmla="*/ 1483360 w 3820160"/>
              <a:gd name="connsiteY7" fmla="*/ 3942080 h 4023360"/>
              <a:gd name="connsiteX8" fmla="*/ 1259840 w 3820160"/>
              <a:gd name="connsiteY8" fmla="*/ 3870960 h 4023360"/>
              <a:gd name="connsiteX9" fmla="*/ 1056640 w 3820160"/>
              <a:gd name="connsiteY9" fmla="*/ 3779520 h 4023360"/>
              <a:gd name="connsiteX10" fmla="*/ 792480 w 3820160"/>
              <a:gd name="connsiteY10" fmla="*/ 3616960 h 4023360"/>
              <a:gd name="connsiteX11" fmla="*/ 355600 w 3820160"/>
              <a:gd name="connsiteY11" fmla="*/ 3017520 h 4023360"/>
              <a:gd name="connsiteX12" fmla="*/ 152400 w 3820160"/>
              <a:gd name="connsiteY12" fmla="*/ 2611120 h 4023360"/>
              <a:gd name="connsiteX13" fmla="*/ 30480 w 3820160"/>
              <a:gd name="connsiteY13" fmla="*/ 2204720 h 4023360"/>
              <a:gd name="connsiteX14" fmla="*/ 0 w 3820160"/>
              <a:gd name="connsiteY14" fmla="*/ 1981200 h 4023360"/>
              <a:gd name="connsiteX15" fmla="*/ 71120 w 3820160"/>
              <a:gd name="connsiteY15" fmla="*/ 1158240 h 4023360"/>
              <a:gd name="connsiteX16" fmla="*/ 132080 w 3820160"/>
              <a:gd name="connsiteY16" fmla="*/ 975360 h 4023360"/>
              <a:gd name="connsiteX17" fmla="*/ 294640 w 3820160"/>
              <a:gd name="connsiteY17" fmla="*/ 690880 h 4023360"/>
              <a:gd name="connsiteX18" fmla="*/ 751840 w 3820160"/>
              <a:gd name="connsiteY18" fmla="*/ 254000 h 4023360"/>
              <a:gd name="connsiteX19" fmla="*/ 1127760 w 3820160"/>
              <a:gd name="connsiteY19" fmla="*/ 71120 h 4023360"/>
              <a:gd name="connsiteX20" fmla="*/ 1432560 w 3820160"/>
              <a:gd name="connsiteY20" fmla="*/ 10160 h 4023360"/>
              <a:gd name="connsiteX21" fmla="*/ 1625600 w 3820160"/>
              <a:gd name="connsiteY21" fmla="*/ 0 h 4023360"/>
              <a:gd name="connsiteX22" fmla="*/ 2174240 w 3820160"/>
              <a:gd name="connsiteY22" fmla="*/ 20320 h 4023360"/>
              <a:gd name="connsiteX23" fmla="*/ 2407920 w 3820160"/>
              <a:gd name="connsiteY23" fmla="*/ 101600 h 4023360"/>
              <a:gd name="connsiteX24" fmla="*/ 2580640 w 3820160"/>
              <a:gd name="connsiteY24" fmla="*/ 223520 h 4023360"/>
              <a:gd name="connsiteX25" fmla="*/ 2794000 w 3820160"/>
              <a:gd name="connsiteY25" fmla="*/ 599440 h 4023360"/>
              <a:gd name="connsiteX26" fmla="*/ 2885440 w 3820160"/>
              <a:gd name="connsiteY26" fmla="*/ 853440 h 4023360"/>
              <a:gd name="connsiteX27" fmla="*/ 3007360 w 3820160"/>
              <a:gd name="connsiteY27" fmla="*/ 1361440 h 4023360"/>
              <a:gd name="connsiteX28" fmla="*/ 3078480 w 3820160"/>
              <a:gd name="connsiteY28" fmla="*/ 1899920 h 4023360"/>
              <a:gd name="connsiteX29" fmla="*/ 3078480 w 3820160"/>
              <a:gd name="connsiteY29" fmla="*/ 2570480 h 4023360"/>
              <a:gd name="connsiteX30" fmla="*/ 3037840 w 3820160"/>
              <a:gd name="connsiteY30" fmla="*/ 2844800 h 4023360"/>
              <a:gd name="connsiteX31" fmla="*/ 3017520 w 3820160"/>
              <a:gd name="connsiteY31" fmla="*/ 2926080 h 4023360"/>
              <a:gd name="connsiteX32" fmla="*/ 2997200 w 3820160"/>
              <a:gd name="connsiteY32" fmla="*/ 2966720 h 4023360"/>
              <a:gd name="connsiteX33" fmla="*/ 3068320 w 3820160"/>
              <a:gd name="connsiteY33" fmla="*/ 3098800 h 4023360"/>
              <a:gd name="connsiteX34" fmla="*/ 3108960 w 3820160"/>
              <a:gd name="connsiteY34" fmla="*/ 3169920 h 4023360"/>
              <a:gd name="connsiteX35" fmla="*/ 3820160 w 3820160"/>
              <a:gd name="connsiteY35" fmla="*/ 307848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078480 w 3810000"/>
              <a:gd name="connsiteY29" fmla="*/ 2570480 h 4023360"/>
              <a:gd name="connsiteX30" fmla="*/ 3037840 w 3810000"/>
              <a:gd name="connsiteY30" fmla="*/ 2844800 h 4023360"/>
              <a:gd name="connsiteX31" fmla="*/ 3017520 w 3810000"/>
              <a:gd name="connsiteY31" fmla="*/ 2926080 h 4023360"/>
              <a:gd name="connsiteX32" fmla="*/ 2997200 w 3810000"/>
              <a:gd name="connsiteY32" fmla="*/ 2966720 h 4023360"/>
              <a:gd name="connsiteX33" fmla="*/ 3068320 w 3810000"/>
              <a:gd name="connsiteY33" fmla="*/ 3098800 h 4023360"/>
              <a:gd name="connsiteX34" fmla="*/ 3108960 w 3810000"/>
              <a:gd name="connsiteY34" fmla="*/ 3169920 h 4023360"/>
              <a:gd name="connsiteX35" fmla="*/ 3810000 w 3810000"/>
              <a:gd name="connsiteY35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078480 w 3810000"/>
              <a:gd name="connsiteY29" fmla="*/ 2570480 h 4023360"/>
              <a:gd name="connsiteX30" fmla="*/ 3037840 w 3810000"/>
              <a:gd name="connsiteY30" fmla="*/ 2844800 h 4023360"/>
              <a:gd name="connsiteX31" fmla="*/ 3017520 w 3810000"/>
              <a:gd name="connsiteY31" fmla="*/ 2926080 h 4023360"/>
              <a:gd name="connsiteX32" fmla="*/ 2997200 w 3810000"/>
              <a:gd name="connsiteY32" fmla="*/ 2966720 h 4023360"/>
              <a:gd name="connsiteX33" fmla="*/ 3068320 w 3810000"/>
              <a:gd name="connsiteY33" fmla="*/ 3098800 h 4023360"/>
              <a:gd name="connsiteX34" fmla="*/ 3108960 w 3810000"/>
              <a:gd name="connsiteY34" fmla="*/ 3169920 h 4023360"/>
              <a:gd name="connsiteX35" fmla="*/ 3810000 w 3810000"/>
              <a:gd name="connsiteY35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078480 w 3810000"/>
              <a:gd name="connsiteY29" fmla="*/ 2570480 h 4023360"/>
              <a:gd name="connsiteX30" fmla="*/ 3037840 w 3810000"/>
              <a:gd name="connsiteY30" fmla="*/ 2844800 h 4023360"/>
              <a:gd name="connsiteX31" fmla="*/ 3017520 w 3810000"/>
              <a:gd name="connsiteY31" fmla="*/ 2926080 h 4023360"/>
              <a:gd name="connsiteX32" fmla="*/ 2997200 w 3810000"/>
              <a:gd name="connsiteY32" fmla="*/ 2966720 h 4023360"/>
              <a:gd name="connsiteX33" fmla="*/ 3068320 w 3810000"/>
              <a:gd name="connsiteY33" fmla="*/ 3098800 h 4023360"/>
              <a:gd name="connsiteX34" fmla="*/ 3108960 w 3810000"/>
              <a:gd name="connsiteY34" fmla="*/ 3169920 h 4023360"/>
              <a:gd name="connsiteX35" fmla="*/ 3810000 w 3810000"/>
              <a:gd name="connsiteY35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078480 w 3810000"/>
              <a:gd name="connsiteY29" fmla="*/ 2570480 h 4023360"/>
              <a:gd name="connsiteX30" fmla="*/ 3017520 w 3810000"/>
              <a:gd name="connsiteY30" fmla="*/ 2926080 h 4023360"/>
              <a:gd name="connsiteX31" fmla="*/ 2997200 w 3810000"/>
              <a:gd name="connsiteY31" fmla="*/ 2966720 h 4023360"/>
              <a:gd name="connsiteX32" fmla="*/ 3068320 w 3810000"/>
              <a:gd name="connsiteY32" fmla="*/ 3098800 h 4023360"/>
              <a:gd name="connsiteX33" fmla="*/ 3108960 w 3810000"/>
              <a:gd name="connsiteY33" fmla="*/ 3169920 h 4023360"/>
              <a:gd name="connsiteX34" fmla="*/ 3810000 w 3810000"/>
              <a:gd name="connsiteY34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078480 w 3810000"/>
              <a:gd name="connsiteY28" fmla="*/ 1899920 h 4023360"/>
              <a:gd name="connsiteX29" fmla="*/ 3220720 w 3810000"/>
              <a:gd name="connsiteY29" fmla="*/ 2448560 h 4023360"/>
              <a:gd name="connsiteX30" fmla="*/ 3017520 w 3810000"/>
              <a:gd name="connsiteY30" fmla="*/ 2926080 h 4023360"/>
              <a:gd name="connsiteX31" fmla="*/ 2997200 w 3810000"/>
              <a:gd name="connsiteY31" fmla="*/ 2966720 h 4023360"/>
              <a:gd name="connsiteX32" fmla="*/ 3068320 w 3810000"/>
              <a:gd name="connsiteY32" fmla="*/ 3098800 h 4023360"/>
              <a:gd name="connsiteX33" fmla="*/ 3108960 w 3810000"/>
              <a:gd name="connsiteY33" fmla="*/ 3169920 h 4023360"/>
              <a:gd name="connsiteX34" fmla="*/ 3810000 w 3810000"/>
              <a:gd name="connsiteY34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007360 w 3810000"/>
              <a:gd name="connsiteY27" fmla="*/ 1361440 h 4023360"/>
              <a:gd name="connsiteX28" fmla="*/ 3281680 w 3810000"/>
              <a:gd name="connsiteY28" fmla="*/ 1798320 h 4023360"/>
              <a:gd name="connsiteX29" fmla="*/ 3220720 w 3810000"/>
              <a:gd name="connsiteY29" fmla="*/ 2448560 h 4023360"/>
              <a:gd name="connsiteX30" fmla="*/ 3017520 w 3810000"/>
              <a:gd name="connsiteY30" fmla="*/ 2926080 h 4023360"/>
              <a:gd name="connsiteX31" fmla="*/ 2997200 w 3810000"/>
              <a:gd name="connsiteY31" fmla="*/ 2966720 h 4023360"/>
              <a:gd name="connsiteX32" fmla="*/ 3068320 w 3810000"/>
              <a:gd name="connsiteY32" fmla="*/ 3098800 h 4023360"/>
              <a:gd name="connsiteX33" fmla="*/ 3108960 w 3810000"/>
              <a:gd name="connsiteY33" fmla="*/ 3169920 h 4023360"/>
              <a:gd name="connsiteX34" fmla="*/ 3810000 w 3810000"/>
              <a:gd name="connsiteY34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2885440 w 3810000"/>
              <a:gd name="connsiteY26" fmla="*/ 853440 h 4023360"/>
              <a:gd name="connsiteX27" fmla="*/ 3261360 w 3810000"/>
              <a:gd name="connsiteY27" fmla="*/ 1290320 h 4023360"/>
              <a:gd name="connsiteX28" fmla="*/ 3281680 w 3810000"/>
              <a:gd name="connsiteY28" fmla="*/ 1798320 h 4023360"/>
              <a:gd name="connsiteX29" fmla="*/ 3220720 w 3810000"/>
              <a:gd name="connsiteY29" fmla="*/ 2448560 h 4023360"/>
              <a:gd name="connsiteX30" fmla="*/ 3017520 w 3810000"/>
              <a:gd name="connsiteY30" fmla="*/ 2926080 h 4023360"/>
              <a:gd name="connsiteX31" fmla="*/ 2997200 w 3810000"/>
              <a:gd name="connsiteY31" fmla="*/ 2966720 h 4023360"/>
              <a:gd name="connsiteX32" fmla="*/ 3068320 w 3810000"/>
              <a:gd name="connsiteY32" fmla="*/ 3098800 h 4023360"/>
              <a:gd name="connsiteX33" fmla="*/ 3108960 w 3810000"/>
              <a:gd name="connsiteY33" fmla="*/ 3169920 h 4023360"/>
              <a:gd name="connsiteX34" fmla="*/ 3810000 w 3810000"/>
              <a:gd name="connsiteY34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2794000 w 3810000"/>
              <a:gd name="connsiteY25" fmla="*/ 5994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068320 w 3810000"/>
              <a:gd name="connsiteY31" fmla="*/ 3098800 h 4023360"/>
              <a:gd name="connsiteX32" fmla="*/ 3108960 w 3810000"/>
              <a:gd name="connsiteY32" fmla="*/ 3169920 h 4023360"/>
              <a:gd name="connsiteX33" fmla="*/ 3810000 w 3810000"/>
              <a:gd name="connsiteY33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068320 w 3810000"/>
              <a:gd name="connsiteY31" fmla="*/ 3098800 h 4023360"/>
              <a:gd name="connsiteX32" fmla="*/ 3108960 w 3810000"/>
              <a:gd name="connsiteY32" fmla="*/ 3169920 h 4023360"/>
              <a:gd name="connsiteX33" fmla="*/ 3810000 w 3810000"/>
              <a:gd name="connsiteY33" fmla="*/ 3291840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068320 w 3810000"/>
              <a:gd name="connsiteY31" fmla="*/ 3098800 h 4023360"/>
              <a:gd name="connsiteX32" fmla="*/ 3108960 w 3810000"/>
              <a:gd name="connsiteY32" fmla="*/ 3169920 h 4023360"/>
              <a:gd name="connsiteX33" fmla="*/ 3786592 w 3810000"/>
              <a:gd name="connsiteY33" fmla="*/ 3236276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068320 w 3810000"/>
              <a:gd name="connsiteY31" fmla="*/ 3098800 h 4023360"/>
              <a:gd name="connsiteX32" fmla="*/ 3108960 w 3810000"/>
              <a:gd name="connsiteY32" fmla="*/ 3169920 h 4023360"/>
              <a:gd name="connsiteX33" fmla="*/ 3809999 w 3810000"/>
              <a:gd name="connsiteY33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108960 w 3810000"/>
              <a:gd name="connsiteY31" fmla="*/ 3169920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017520 w 3810000"/>
              <a:gd name="connsiteY29" fmla="*/ 2926080 h 4023360"/>
              <a:gd name="connsiteX30" fmla="*/ 2997200 w 3810000"/>
              <a:gd name="connsiteY30" fmla="*/ 2966720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2997200 w 3810000"/>
              <a:gd name="connsiteY30" fmla="*/ 2966720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54814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54814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54814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54814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292138 w 3810000"/>
              <a:gd name="connsiteY30" fmla="*/ 2958783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292138 w 3810000"/>
              <a:gd name="connsiteY30" fmla="*/ 2958783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292138 w 3810000"/>
              <a:gd name="connsiteY30" fmla="*/ 2958783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62752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220720 w 3810000"/>
              <a:gd name="connsiteY28" fmla="*/ 2448560 h 4023360"/>
              <a:gd name="connsiteX29" fmla="*/ 3373317 w 3810000"/>
              <a:gd name="connsiteY29" fmla="*/ 2711759 h 4023360"/>
              <a:gd name="connsiteX30" fmla="*/ 3306183 w 3810000"/>
              <a:gd name="connsiteY30" fmla="*/ 2962752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281680 w 3810000"/>
              <a:gd name="connsiteY27" fmla="*/ 1798320 h 4023360"/>
              <a:gd name="connsiteX28" fmla="*/ 3436071 w 3810000"/>
              <a:gd name="connsiteY28" fmla="*/ 2265991 h 4023360"/>
              <a:gd name="connsiteX29" fmla="*/ 3373317 w 3810000"/>
              <a:gd name="connsiteY29" fmla="*/ 2711759 h 4023360"/>
              <a:gd name="connsiteX30" fmla="*/ 3306183 w 3810000"/>
              <a:gd name="connsiteY30" fmla="*/ 2962752 h 4023360"/>
              <a:gd name="connsiteX31" fmla="*/ 3277496 w 3810000"/>
              <a:gd name="connsiteY31" fmla="*/ 3058791 h 4023360"/>
              <a:gd name="connsiteX32" fmla="*/ 3809999 w 3810000"/>
              <a:gd name="connsiteY32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261360 w 3810000"/>
              <a:gd name="connsiteY26" fmla="*/ 1290320 h 4023360"/>
              <a:gd name="connsiteX27" fmla="*/ 3436071 w 3810000"/>
              <a:gd name="connsiteY27" fmla="*/ 2265991 h 4023360"/>
              <a:gd name="connsiteX28" fmla="*/ 3373317 w 3810000"/>
              <a:gd name="connsiteY28" fmla="*/ 2711759 h 4023360"/>
              <a:gd name="connsiteX29" fmla="*/ 3306183 w 3810000"/>
              <a:gd name="connsiteY29" fmla="*/ 2962752 h 4023360"/>
              <a:gd name="connsiteX30" fmla="*/ 3277496 w 3810000"/>
              <a:gd name="connsiteY30" fmla="*/ 3058791 h 4023360"/>
              <a:gd name="connsiteX31" fmla="*/ 3809999 w 3810000"/>
              <a:gd name="connsiteY31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017520 w 3810000"/>
              <a:gd name="connsiteY25" fmla="*/ 548640 h 4023360"/>
              <a:gd name="connsiteX26" fmla="*/ 3359674 w 3810000"/>
              <a:gd name="connsiteY26" fmla="*/ 1222849 h 4023360"/>
              <a:gd name="connsiteX27" fmla="*/ 3436071 w 3810000"/>
              <a:gd name="connsiteY27" fmla="*/ 2265991 h 4023360"/>
              <a:gd name="connsiteX28" fmla="*/ 3373317 w 3810000"/>
              <a:gd name="connsiteY28" fmla="*/ 2711759 h 4023360"/>
              <a:gd name="connsiteX29" fmla="*/ 3306183 w 3810000"/>
              <a:gd name="connsiteY29" fmla="*/ 2962752 h 4023360"/>
              <a:gd name="connsiteX30" fmla="*/ 3277496 w 3810000"/>
              <a:gd name="connsiteY30" fmla="*/ 3058791 h 4023360"/>
              <a:gd name="connsiteX31" fmla="*/ 3809999 w 3810000"/>
              <a:gd name="connsiteY31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2580640 w 3810000"/>
              <a:gd name="connsiteY24" fmla="*/ 223520 h 4023360"/>
              <a:gd name="connsiteX25" fmla="*/ 3359674 w 3810000"/>
              <a:gd name="connsiteY25" fmla="*/ 1222849 h 4023360"/>
              <a:gd name="connsiteX26" fmla="*/ 3436071 w 3810000"/>
              <a:gd name="connsiteY26" fmla="*/ 2265991 h 4023360"/>
              <a:gd name="connsiteX27" fmla="*/ 3373317 w 3810000"/>
              <a:gd name="connsiteY27" fmla="*/ 2711759 h 4023360"/>
              <a:gd name="connsiteX28" fmla="*/ 3306183 w 3810000"/>
              <a:gd name="connsiteY28" fmla="*/ 2962752 h 4023360"/>
              <a:gd name="connsiteX29" fmla="*/ 3277496 w 3810000"/>
              <a:gd name="connsiteY29" fmla="*/ 3058791 h 4023360"/>
              <a:gd name="connsiteX30" fmla="*/ 3809999 w 3810000"/>
              <a:gd name="connsiteY30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174240 w 3810000"/>
              <a:gd name="connsiteY22" fmla="*/ 20320 h 4023360"/>
              <a:gd name="connsiteX23" fmla="*/ 2407920 w 3810000"/>
              <a:gd name="connsiteY23" fmla="*/ 101600 h 4023360"/>
              <a:gd name="connsiteX24" fmla="*/ 3001978 w 3810000"/>
              <a:gd name="connsiteY24" fmla="*/ 421964 h 4023360"/>
              <a:gd name="connsiteX25" fmla="*/ 3359674 w 3810000"/>
              <a:gd name="connsiteY25" fmla="*/ 1222849 h 4023360"/>
              <a:gd name="connsiteX26" fmla="*/ 3436071 w 3810000"/>
              <a:gd name="connsiteY26" fmla="*/ 2265991 h 4023360"/>
              <a:gd name="connsiteX27" fmla="*/ 3373317 w 3810000"/>
              <a:gd name="connsiteY27" fmla="*/ 2711759 h 4023360"/>
              <a:gd name="connsiteX28" fmla="*/ 3306183 w 3810000"/>
              <a:gd name="connsiteY28" fmla="*/ 2962752 h 4023360"/>
              <a:gd name="connsiteX29" fmla="*/ 3277496 w 3810000"/>
              <a:gd name="connsiteY29" fmla="*/ 3058791 h 4023360"/>
              <a:gd name="connsiteX30" fmla="*/ 3809999 w 3810000"/>
              <a:gd name="connsiteY30" fmla="*/ 3287872 h 4023360"/>
              <a:gd name="connsiteX0" fmla="*/ 3810000 w 3810000"/>
              <a:gd name="connsiteY0" fmla="*/ 3271520 h 4023360"/>
              <a:gd name="connsiteX1" fmla="*/ 3474720 w 3810000"/>
              <a:gd name="connsiteY1" fmla="*/ 3576320 h 4023360"/>
              <a:gd name="connsiteX2" fmla="*/ 3230880 w 3810000"/>
              <a:gd name="connsiteY2" fmla="*/ 3749040 h 4023360"/>
              <a:gd name="connsiteX3" fmla="*/ 2763520 w 3810000"/>
              <a:gd name="connsiteY3" fmla="*/ 3931920 h 4023360"/>
              <a:gd name="connsiteX4" fmla="*/ 2407920 w 3810000"/>
              <a:gd name="connsiteY4" fmla="*/ 4013200 h 4023360"/>
              <a:gd name="connsiteX5" fmla="*/ 2204720 w 3810000"/>
              <a:gd name="connsiteY5" fmla="*/ 4023360 h 4023360"/>
              <a:gd name="connsiteX6" fmla="*/ 1869440 w 3810000"/>
              <a:gd name="connsiteY6" fmla="*/ 4013200 h 4023360"/>
              <a:gd name="connsiteX7" fmla="*/ 1483360 w 3810000"/>
              <a:gd name="connsiteY7" fmla="*/ 3942080 h 4023360"/>
              <a:gd name="connsiteX8" fmla="*/ 1259840 w 3810000"/>
              <a:gd name="connsiteY8" fmla="*/ 3870960 h 4023360"/>
              <a:gd name="connsiteX9" fmla="*/ 1056640 w 3810000"/>
              <a:gd name="connsiteY9" fmla="*/ 3779520 h 4023360"/>
              <a:gd name="connsiteX10" fmla="*/ 792480 w 3810000"/>
              <a:gd name="connsiteY10" fmla="*/ 3616960 h 4023360"/>
              <a:gd name="connsiteX11" fmla="*/ 355600 w 3810000"/>
              <a:gd name="connsiteY11" fmla="*/ 3017520 h 4023360"/>
              <a:gd name="connsiteX12" fmla="*/ 152400 w 3810000"/>
              <a:gd name="connsiteY12" fmla="*/ 2611120 h 4023360"/>
              <a:gd name="connsiteX13" fmla="*/ 30480 w 3810000"/>
              <a:gd name="connsiteY13" fmla="*/ 2204720 h 4023360"/>
              <a:gd name="connsiteX14" fmla="*/ 0 w 3810000"/>
              <a:gd name="connsiteY14" fmla="*/ 1981200 h 4023360"/>
              <a:gd name="connsiteX15" fmla="*/ 71120 w 3810000"/>
              <a:gd name="connsiteY15" fmla="*/ 1158240 h 4023360"/>
              <a:gd name="connsiteX16" fmla="*/ 132080 w 3810000"/>
              <a:gd name="connsiteY16" fmla="*/ 975360 h 4023360"/>
              <a:gd name="connsiteX17" fmla="*/ 294640 w 3810000"/>
              <a:gd name="connsiteY17" fmla="*/ 690880 h 4023360"/>
              <a:gd name="connsiteX18" fmla="*/ 751840 w 3810000"/>
              <a:gd name="connsiteY18" fmla="*/ 254000 h 4023360"/>
              <a:gd name="connsiteX19" fmla="*/ 1127760 w 3810000"/>
              <a:gd name="connsiteY19" fmla="*/ 71120 h 4023360"/>
              <a:gd name="connsiteX20" fmla="*/ 1432560 w 3810000"/>
              <a:gd name="connsiteY20" fmla="*/ 10160 h 4023360"/>
              <a:gd name="connsiteX21" fmla="*/ 1625600 w 3810000"/>
              <a:gd name="connsiteY21" fmla="*/ 0 h 4023360"/>
              <a:gd name="connsiteX22" fmla="*/ 2407920 w 3810000"/>
              <a:gd name="connsiteY22" fmla="*/ 101600 h 4023360"/>
              <a:gd name="connsiteX23" fmla="*/ 3001978 w 3810000"/>
              <a:gd name="connsiteY23" fmla="*/ 421964 h 4023360"/>
              <a:gd name="connsiteX24" fmla="*/ 3359674 w 3810000"/>
              <a:gd name="connsiteY24" fmla="*/ 1222849 h 4023360"/>
              <a:gd name="connsiteX25" fmla="*/ 3436071 w 3810000"/>
              <a:gd name="connsiteY25" fmla="*/ 2265991 h 4023360"/>
              <a:gd name="connsiteX26" fmla="*/ 3373317 w 3810000"/>
              <a:gd name="connsiteY26" fmla="*/ 2711759 h 4023360"/>
              <a:gd name="connsiteX27" fmla="*/ 3306183 w 3810000"/>
              <a:gd name="connsiteY27" fmla="*/ 2962752 h 4023360"/>
              <a:gd name="connsiteX28" fmla="*/ 3277496 w 3810000"/>
              <a:gd name="connsiteY28" fmla="*/ 3058791 h 4023360"/>
              <a:gd name="connsiteX29" fmla="*/ 3809999 w 3810000"/>
              <a:gd name="connsiteY29" fmla="*/ 3287872 h 4023360"/>
              <a:gd name="connsiteX0" fmla="*/ 3810000 w 3810000"/>
              <a:gd name="connsiteY0" fmla="*/ 3272025 h 4023865"/>
              <a:gd name="connsiteX1" fmla="*/ 3474720 w 3810000"/>
              <a:gd name="connsiteY1" fmla="*/ 3576825 h 4023865"/>
              <a:gd name="connsiteX2" fmla="*/ 3230880 w 3810000"/>
              <a:gd name="connsiteY2" fmla="*/ 3749545 h 4023865"/>
              <a:gd name="connsiteX3" fmla="*/ 2763520 w 3810000"/>
              <a:gd name="connsiteY3" fmla="*/ 3932425 h 4023865"/>
              <a:gd name="connsiteX4" fmla="*/ 2407920 w 3810000"/>
              <a:gd name="connsiteY4" fmla="*/ 4013705 h 4023865"/>
              <a:gd name="connsiteX5" fmla="*/ 2204720 w 3810000"/>
              <a:gd name="connsiteY5" fmla="*/ 4023865 h 4023865"/>
              <a:gd name="connsiteX6" fmla="*/ 1869440 w 3810000"/>
              <a:gd name="connsiteY6" fmla="*/ 4013705 h 4023865"/>
              <a:gd name="connsiteX7" fmla="*/ 1483360 w 3810000"/>
              <a:gd name="connsiteY7" fmla="*/ 3942585 h 4023865"/>
              <a:gd name="connsiteX8" fmla="*/ 1259840 w 3810000"/>
              <a:gd name="connsiteY8" fmla="*/ 3871465 h 4023865"/>
              <a:gd name="connsiteX9" fmla="*/ 1056640 w 3810000"/>
              <a:gd name="connsiteY9" fmla="*/ 3780025 h 4023865"/>
              <a:gd name="connsiteX10" fmla="*/ 792480 w 3810000"/>
              <a:gd name="connsiteY10" fmla="*/ 3617465 h 4023865"/>
              <a:gd name="connsiteX11" fmla="*/ 355600 w 3810000"/>
              <a:gd name="connsiteY11" fmla="*/ 3018025 h 4023865"/>
              <a:gd name="connsiteX12" fmla="*/ 152400 w 3810000"/>
              <a:gd name="connsiteY12" fmla="*/ 2611625 h 4023865"/>
              <a:gd name="connsiteX13" fmla="*/ 30480 w 3810000"/>
              <a:gd name="connsiteY13" fmla="*/ 2205225 h 4023865"/>
              <a:gd name="connsiteX14" fmla="*/ 0 w 3810000"/>
              <a:gd name="connsiteY14" fmla="*/ 1981705 h 4023865"/>
              <a:gd name="connsiteX15" fmla="*/ 71120 w 3810000"/>
              <a:gd name="connsiteY15" fmla="*/ 1158745 h 4023865"/>
              <a:gd name="connsiteX16" fmla="*/ 132080 w 3810000"/>
              <a:gd name="connsiteY16" fmla="*/ 975865 h 4023865"/>
              <a:gd name="connsiteX17" fmla="*/ 294640 w 3810000"/>
              <a:gd name="connsiteY17" fmla="*/ 691385 h 4023865"/>
              <a:gd name="connsiteX18" fmla="*/ 751840 w 3810000"/>
              <a:gd name="connsiteY18" fmla="*/ 254505 h 4023865"/>
              <a:gd name="connsiteX19" fmla="*/ 1127760 w 3810000"/>
              <a:gd name="connsiteY19" fmla="*/ 71625 h 4023865"/>
              <a:gd name="connsiteX20" fmla="*/ 1625600 w 3810000"/>
              <a:gd name="connsiteY20" fmla="*/ 505 h 4023865"/>
              <a:gd name="connsiteX21" fmla="*/ 2407920 w 3810000"/>
              <a:gd name="connsiteY21" fmla="*/ 102105 h 4023865"/>
              <a:gd name="connsiteX22" fmla="*/ 3001978 w 3810000"/>
              <a:gd name="connsiteY22" fmla="*/ 422469 h 4023865"/>
              <a:gd name="connsiteX23" fmla="*/ 3359674 w 3810000"/>
              <a:gd name="connsiteY23" fmla="*/ 1223354 h 4023865"/>
              <a:gd name="connsiteX24" fmla="*/ 3436071 w 3810000"/>
              <a:gd name="connsiteY24" fmla="*/ 2266496 h 4023865"/>
              <a:gd name="connsiteX25" fmla="*/ 3373317 w 3810000"/>
              <a:gd name="connsiteY25" fmla="*/ 2712264 h 4023865"/>
              <a:gd name="connsiteX26" fmla="*/ 3306183 w 3810000"/>
              <a:gd name="connsiteY26" fmla="*/ 2963257 h 4023865"/>
              <a:gd name="connsiteX27" fmla="*/ 3277496 w 3810000"/>
              <a:gd name="connsiteY27" fmla="*/ 3059296 h 4023865"/>
              <a:gd name="connsiteX28" fmla="*/ 3809999 w 3810000"/>
              <a:gd name="connsiteY28" fmla="*/ 3288377 h 4023865"/>
              <a:gd name="connsiteX0" fmla="*/ 3810000 w 3810000"/>
              <a:gd name="connsiteY0" fmla="*/ 3281919 h 4033759"/>
              <a:gd name="connsiteX1" fmla="*/ 3474720 w 3810000"/>
              <a:gd name="connsiteY1" fmla="*/ 3586719 h 4033759"/>
              <a:gd name="connsiteX2" fmla="*/ 3230880 w 3810000"/>
              <a:gd name="connsiteY2" fmla="*/ 3759439 h 4033759"/>
              <a:gd name="connsiteX3" fmla="*/ 2763520 w 3810000"/>
              <a:gd name="connsiteY3" fmla="*/ 3942319 h 4033759"/>
              <a:gd name="connsiteX4" fmla="*/ 2407920 w 3810000"/>
              <a:gd name="connsiteY4" fmla="*/ 4023599 h 4033759"/>
              <a:gd name="connsiteX5" fmla="*/ 2204720 w 3810000"/>
              <a:gd name="connsiteY5" fmla="*/ 4033759 h 4033759"/>
              <a:gd name="connsiteX6" fmla="*/ 1869440 w 3810000"/>
              <a:gd name="connsiteY6" fmla="*/ 4023599 h 4033759"/>
              <a:gd name="connsiteX7" fmla="*/ 1483360 w 3810000"/>
              <a:gd name="connsiteY7" fmla="*/ 3952479 h 4033759"/>
              <a:gd name="connsiteX8" fmla="*/ 1259840 w 3810000"/>
              <a:gd name="connsiteY8" fmla="*/ 3881359 h 4033759"/>
              <a:gd name="connsiteX9" fmla="*/ 1056640 w 3810000"/>
              <a:gd name="connsiteY9" fmla="*/ 3789919 h 4033759"/>
              <a:gd name="connsiteX10" fmla="*/ 792480 w 3810000"/>
              <a:gd name="connsiteY10" fmla="*/ 3627359 h 4033759"/>
              <a:gd name="connsiteX11" fmla="*/ 355600 w 3810000"/>
              <a:gd name="connsiteY11" fmla="*/ 3027919 h 4033759"/>
              <a:gd name="connsiteX12" fmla="*/ 152400 w 3810000"/>
              <a:gd name="connsiteY12" fmla="*/ 2621519 h 4033759"/>
              <a:gd name="connsiteX13" fmla="*/ 30480 w 3810000"/>
              <a:gd name="connsiteY13" fmla="*/ 2215119 h 4033759"/>
              <a:gd name="connsiteX14" fmla="*/ 0 w 3810000"/>
              <a:gd name="connsiteY14" fmla="*/ 1991599 h 4033759"/>
              <a:gd name="connsiteX15" fmla="*/ 71120 w 3810000"/>
              <a:gd name="connsiteY15" fmla="*/ 1168639 h 4033759"/>
              <a:gd name="connsiteX16" fmla="*/ 132080 w 3810000"/>
              <a:gd name="connsiteY16" fmla="*/ 985759 h 4033759"/>
              <a:gd name="connsiteX17" fmla="*/ 294640 w 3810000"/>
              <a:gd name="connsiteY17" fmla="*/ 701279 h 4033759"/>
              <a:gd name="connsiteX18" fmla="*/ 1127760 w 3810000"/>
              <a:gd name="connsiteY18" fmla="*/ 81519 h 4033759"/>
              <a:gd name="connsiteX19" fmla="*/ 1625600 w 3810000"/>
              <a:gd name="connsiteY19" fmla="*/ 10399 h 4033759"/>
              <a:gd name="connsiteX20" fmla="*/ 2407920 w 3810000"/>
              <a:gd name="connsiteY20" fmla="*/ 111999 h 4033759"/>
              <a:gd name="connsiteX21" fmla="*/ 3001978 w 3810000"/>
              <a:gd name="connsiteY21" fmla="*/ 432363 h 4033759"/>
              <a:gd name="connsiteX22" fmla="*/ 3359674 w 3810000"/>
              <a:gd name="connsiteY22" fmla="*/ 1233248 h 4033759"/>
              <a:gd name="connsiteX23" fmla="*/ 3436071 w 3810000"/>
              <a:gd name="connsiteY23" fmla="*/ 2276390 h 4033759"/>
              <a:gd name="connsiteX24" fmla="*/ 3373317 w 3810000"/>
              <a:gd name="connsiteY24" fmla="*/ 2722158 h 4033759"/>
              <a:gd name="connsiteX25" fmla="*/ 3306183 w 3810000"/>
              <a:gd name="connsiteY25" fmla="*/ 2973151 h 4033759"/>
              <a:gd name="connsiteX26" fmla="*/ 3277496 w 3810000"/>
              <a:gd name="connsiteY26" fmla="*/ 3069190 h 4033759"/>
              <a:gd name="connsiteX27" fmla="*/ 3809999 w 3810000"/>
              <a:gd name="connsiteY27" fmla="*/ 3298271 h 4033759"/>
              <a:gd name="connsiteX0" fmla="*/ 3810000 w 3810000"/>
              <a:gd name="connsiteY0" fmla="*/ 3271645 h 4023485"/>
              <a:gd name="connsiteX1" fmla="*/ 3474720 w 3810000"/>
              <a:gd name="connsiteY1" fmla="*/ 3576445 h 4023485"/>
              <a:gd name="connsiteX2" fmla="*/ 3230880 w 3810000"/>
              <a:gd name="connsiteY2" fmla="*/ 3749165 h 4023485"/>
              <a:gd name="connsiteX3" fmla="*/ 2763520 w 3810000"/>
              <a:gd name="connsiteY3" fmla="*/ 3932045 h 4023485"/>
              <a:gd name="connsiteX4" fmla="*/ 2407920 w 3810000"/>
              <a:gd name="connsiteY4" fmla="*/ 4013325 h 4023485"/>
              <a:gd name="connsiteX5" fmla="*/ 2204720 w 3810000"/>
              <a:gd name="connsiteY5" fmla="*/ 4023485 h 4023485"/>
              <a:gd name="connsiteX6" fmla="*/ 1869440 w 3810000"/>
              <a:gd name="connsiteY6" fmla="*/ 4013325 h 4023485"/>
              <a:gd name="connsiteX7" fmla="*/ 1483360 w 3810000"/>
              <a:gd name="connsiteY7" fmla="*/ 3942205 h 4023485"/>
              <a:gd name="connsiteX8" fmla="*/ 1259840 w 3810000"/>
              <a:gd name="connsiteY8" fmla="*/ 3871085 h 4023485"/>
              <a:gd name="connsiteX9" fmla="*/ 1056640 w 3810000"/>
              <a:gd name="connsiteY9" fmla="*/ 3779645 h 4023485"/>
              <a:gd name="connsiteX10" fmla="*/ 792480 w 3810000"/>
              <a:gd name="connsiteY10" fmla="*/ 3617085 h 4023485"/>
              <a:gd name="connsiteX11" fmla="*/ 355600 w 3810000"/>
              <a:gd name="connsiteY11" fmla="*/ 3017645 h 4023485"/>
              <a:gd name="connsiteX12" fmla="*/ 152400 w 3810000"/>
              <a:gd name="connsiteY12" fmla="*/ 2611245 h 4023485"/>
              <a:gd name="connsiteX13" fmla="*/ 30480 w 3810000"/>
              <a:gd name="connsiteY13" fmla="*/ 2204845 h 4023485"/>
              <a:gd name="connsiteX14" fmla="*/ 0 w 3810000"/>
              <a:gd name="connsiteY14" fmla="*/ 1981325 h 4023485"/>
              <a:gd name="connsiteX15" fmla="*/ 71120 w 3810000"/>
              <a:gd name="connsiteY15" fmla="*/ 1158365 h 4023485"/>
              <a:gd name="connsiteX16" fmla="*/ 132080 w 3810000"/>
              <a:gd name="connsiteY16" fmla="*/ 975485 h 4023485"/>
              <a:gd name="connsiteX17" fmla="*/ 294640 w 3810000"/>
              <a:gd name="connsiteY17" fmla="*/ 691005 h 4023485"/>
              <a:gd name="connsiteX18" fmla="*/ 893683 w 3810000"/>
              <a:gd name="connsiteY18" fmla="*/ 261752 h 4023485"/>
              <a:gd name="connsiteX19" fmla="*/ 1625600 w 3810000"/>
              <a:gd name="connsiteY19" fmla="*/ 125 h 4023485"/>
              <a:gd name="connsiteX20" fmla="*/ 2407920 w 3810000"/>
              <a:gd name="connsiteY20" fmla="*/ 101725 h 4023485"/>
              <a:gd name="connsiteX21" fmla="*/ 3001978 w 3810000"/>
              <a:gd name="connsiteY21" fmla="*/ 422089 h 4023485"/>
              <a:gd name="connsiteX22" fmla="*/ 3359674 w 3810000"/>
              <a:gd name="connsiteY22" fmla="*/ 1222974 h 4023485"/>
              <a:gd name="connsiteX23" fmla="*/ 3436071 w 3810000"/>
              <a:gd name="connsiteY23" fmla="*/ 2266116 h 4023485"/>
              <a:gd name="connsiteX24" fmla="*/ 3373317 w 3810000"/>
              <a:gd name="connsiteY24" fmla="*/ 2711884 h 4023485"/>
              <a:gd name="connsiteX25" fmla="*/ 3306183 w 3810000"/>
              <a:gd name="connsiteY25" fmla="*/ 2962877 h 4023485"/>
              <a:gd name="connsiteX26" fmla="*/ 3277496 w 3810000"/>
              <a:gd name="connsiteY26" fmla="*/ 3058916 h 4023485"/>
              <a:gd name="connsiteX27" fmla="*/ 3809999 w 3810000"/>
              <a:gd name="connsiteY27" fmla="*/ 3287997 h 4023485"/>
              <a:gd name="connsiteX0" fmla="*/ 3810000 w 3810000"/>
              <a:gd name="connsiteY0" fmla="*/ 3220097 h 3971937"/>
              <a:gd name="connsiteX1" fmla="*/ 3474720 w 3810000"/>
              <a:gd name="connsiteY1" fmla="*/ 3524897 h 3971937"/>
              <a:gd name="connsiteX2" fmla="*/ 3230880 w 3810000"/>
              <a:gd name="connsiteY2" fmla="*/ 3697617 h 3971937"/>
              <a:gd name="connsiteX3" fmla="*/ 2763520 w 3810000"/>
              <a:gd name="connsiteY3" fmla="*/ 3880497 h 3971937"/>
              <a:gd name="connsiteX4" fmla="*/ 2407920 w 3810000"/>
              <a:gd name="connsiteY4" fmla="*/ 3961777 h 3971937"/>
              <a:gd name="connsiteX5" fmla="*/ 2204720 w 3810000"/>
              <a:gd name="connsiteY5" fmla="*/ 3971937 h 3971937"/>
              <a:gd name="connsiteX6" fmla="*/ 1869440 w 3810000"/>
              <a:gd name="connsiteY6" fmla="*/ 3961777 h 3971937"/>
              <a:gd name="connsiteX7" fmla="*/ 1483360 w 3810000"/>
              <a:gd name="connsiteY7" fmla="*/ 3890657 h 3971937"/>
              <a:gd name="connsiteX8" fmla="*/ 1259840 w 3810000"/>
              <a:gd name="connsiteY8" fmla="*/ 3819537 h 3971937"/>
              <a:gd name="connsiteX9" fmla="*/ 1056640 w 3810000"/>
              <a:gd name="connsiteY9" fmla="*/ 3728097 h 3971937"/>
              <a:gd name="connsiteX10" fmla="*/ 792480 w 3810000"/>
              <a:gd name="connsiteY10" fmla="*/ 3565537 h 3971937"/>
              <a:gd name="connsiteX11" fmla="*/ 355600 w 3810000"/>
              <a:gd name="connsiteY11" fmla="*/ 2966097 h 3971937"/>
              <a:gd name="connsiteX12" fmla="*/ 152400 w 3810000"/>
              <a:gd name="connsiteY12" fmla="*/ 2559697 h 3971937"/>
              <a:gd name="connsiteX13" fmla="*/ 30480 w 3810000"/>
              <a:gd name="connsiteY13" fmla="*/ 2153297 h 3971937"/>
              <a:gd name="connsiteX14" fmla="*/ 0 w 3810000"/>
              <a:gd name="connsiteY14" fmla="*/ 1929777 h 3971937"/>
              <a:gd name="connsiteX15" fmla="*/ 71120 w 3810000"/>
              <a:gd name="connsiteY15" fmla="*/ 1106817 h 3971937"/>
              <a:gd name="connsiteX16" fmla="*/ 132080 w 3810000"/>
              <a:gd name="connsiteY16" fmla="*/ 923937 h 3971937"/>
              <a:gd name="connsiteX17" fmla="*/ 294640 w 3810000"/>
              <a:gd name="connsiteY17" fmla="*/ 639457 h 3971937"/>
              <a:gd name="connsiteX18" fmla="*/ 893683 w 3810000"/>
              <a:gd name="connsiteY18" fmla="*/ 210204 h 3971937"/>
              <a:gd name="connsiteX19" fmla="*/ 1625600 w 3810000"/>
              <a:gd name="connsiteY19" fmla="*/ 172 h 3971937"/>
              <a:gd name="connsiteX20" fmla="*/ 2407920 w 3810000"/>
              <a:gd name="connsiteY20" fmla="*/ 50177 h 3971937"/>
              <a:gd name="connsiteX21" fmla="*/ 3001978 w 3810000"/>
              <a:gd name="connsiteY21" fmla="*/ 370541 h 3971937"/>
              <a:gd name="connsiteX22" fmla="*/ 3359674 w 3810000"/>
              <a:gd name="connsiteY22" fmla="*/ 1171426 h 3971937"/>
              <a:gd name="connsiteX23" fmla="*/ 3436071 w 3810000"/>
              <a:gd name="connsiteY23" fmla="*/ 2214568 h 3971937"/>
              <a:gd name="connsiteX24" fmla="*/ 3373317 w 3810000"/>
              <a:gd name="connsiteY24" fmla="*/ 2660336 h 3971937"/>
              <a:gd name="connsiteX25" fmla="*/ 3306183 w 3810000"/>
              <a:gd name="connsiteY25" fmla="*/ 2911329 h 3971937"/>
              <a:gd name="connsiteX26" fmla="*/ 3277496 w 3810000"/>
              <a:gd name="connsiteY26" fmla="*/ 3007368 h 3971937"/>
              <a:gd name="connsiteX27" fmla="*/ 3809999 w 3810000"/>
              <a:gd name="connsiteY27" fmla="*/ 3236449 h 3971937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71120 w 3810000"/>
              <a:gd name="connsiteY15" fmla="*/ 1106645 h 3971765"/>
              <a:gd name="connsiteX16" fmla="*/ 132080 w 3810000"/>
              <a:gd name="connsiteY16" fmla="*/ 923765 h 3971765"/>
              <a:gd name="connsiteX17" fmla="*/ 294640 w 3810000"/>
              <a:gd name="connsiteY17" fmla="*/ 639285 h 3971765"/>
              <a:gd name="connsiteX18" fmla="*/ 893683 w 3810000"/>
              <a:gd name="connsiteY18" fmla="*/ 210032 h 3971765"/>
              <a:gd name="connsiteX19" fmla="*/ 1625600 w 3810000"/>
              <a:gd name="connsiteY19" fmla="*/ 0 h 3971765"/>
              <a:gd name="connsiteX20" fmla="*/ 2407920 w 3810000"/>
              <a:gd name="connsiteY20" fmla="*/ 50005 h 3971765"/>
              <a:gd name="connsiteX21" fmla="*/ 3001978 w 3810000"/>
              <a:gd name="connsiteY21" fmla="*/ 370369 h 3971765"/>
              <a:gd name="connsiteX22" fmla="*/ 3359674 w 3810000"/>
              <a:gd name="connsiteY22" fmla="*/ 1171254 h 3971765"/>
              <a:gd name="connsiteX23" fmla="*/ 3436071 w 3810000"/>
              <a:gd name="connsiteY23" fmla="*/ 2214396 h 3971765"/>
              <a:gd name="connsiteX24" fmla="*/ 3373317 w 3810000"/>
              <a:gd name="connsiteY24" fmla="*/ 2660164 h 3971765"/>
              <a:gd name="connsiteX25" fmla="*/ 3306183 w 3810000"/>
              <a:gd name="connsiteY25" fmla="*/ 2911157 h 3971765"/>
              <a:gd name="connsiteX26" fmla="*/ 3277496 w 3810000"/>
              <a:gd name="connsiteY26" fmla="*/ 3007196 h 3971765"/>
              <a:gd name="connsiteX27" fmla="*/ 3809999 w 3810000"/>
              <a:gd name="connsiteY27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71120 w 3810000"/>
              <a:gd name="connsiteY15" fmla="*/ 1106645 h 3971765"/>
              <a:gd name="connsiteX16" fmla="*/ 132080 w 3810000"/>
              <a:gd name="connsiteY16" fmla="*/ 923765 h 3971765"/>
              <a:gd name="connsiteX17" fmla="*/ 275913 w 3810000"/>
              <a:gd name="connsiteY17" fmla="*/ 940921 h 3971765"/>
              <a:gd name="connsiteX18" fmla="*/ 893683 w 3810000"/>
              <a:gd name="connsiteY18" fmla="*/ 210032 h 3971765"/>
              <a:gd name="connsiteX19" fmla="*/ 1625600 w 3810000"/>
              <a:gd name="connsiteY19" fmla="*/ 0 h 3971765"/>
              <a:gd name="connsiteX20" fmla="*/ 2407920 w 3810000"/>
              <a:gd name="connsiteY20" fmla="*/ 50005 h 3971765"/>
              <a:gd name="connsiteX21" fmla="*/ 3001978 w 3810000"/>
              <a:gd name="connsiteY21" fmla="*/ 370369 h 3971765"/>
              <a:gd name="connsiteX22" fmla="*/ 3359674 w 3810000"/>
              <a:gd name="connsiteY22" fmla="*/ 1171254 h 3971765"/>
              <a:gd name="connsiteX23" fmla="*/ 3436071 w 3810000"/>
              <a:gd name="connsiteY23" fmla="*/ 2214396 h 3971765"/>
              <a:gd name="connsiteX24" fmla="*/ 3373317 w 3810000"/>
              <a:gd name="connsiteY24" fmla="*/ 2660164 h 3971765"/>
              <a:gd name="connsiteX25" fmla="*/ 3306183 w 3810000"/>
              <a:gd name="connsiteY25" fmla="*/ 2911157 h 3971765"/>
              <a:gd name="connsiteX26" fmla="*/ 3277496 w 3810000"/>
              <a:gd name="connsiteY26" fmla="*/ 3007196 h 3971765"/>
              <a:gd name="connsiteX27" fmla="*/ 3809999 w 3810000"/>
              <a:gd name="connsiteY27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71120 w 3810000"/>
              <a:gd name="connsiteY15" fmla="*/ 1106645 h 3971765"/>
              <a:gd name="connsiteX16" fmla="*/ 132080 w 3810000"/>
              <a:gd name="connsiteY16" fmla="*/ 923765 h 3971765"/>
              <a:gd name="connsiteX17" fmla="*/ 275913 w 3810000"/>
              <a:gd name="connsiteY17" fmla="*/ 940921 h 3971765"/>
              <a:gd name="connsiteX18" fmla="*/ 893683 w 3810000"/>
              <a:gd name="connsiteY18" fmla="*/ 210032 h 3971765"/>
              <a:gd name="connsiteX19" fmla="*/ 1625600 w 3810000"/>
              <a:gd name="connsiteY19" fmla="*/ 0 h 3971765"/>
              <a:gd name="connsiteX20" fmla="*/ 2407920 w 3810000"/>
              <a:gd name="connsiteY20" fmla="*/ 50005 h 3971765"/>
              <a:gd name="connsiteX21" fmla="*/ 3001978 w 3810000"/>
              <a:gd name="connsiteY21" fmla="*/ 370369 h 3971765"/>
              <a:gd name="connsiteX22" fmla="*/ 3359674 w 3810000"/>
              <a:gd name="connsiteY22" fmla="*/ 1171254 h 3971765"/>
              <a:gd name="connsiteX23" fmla="*/ 3436071 w 3810000"/>
              <a:gd name="connsiteY23" fmla="*/ 2214396 h 3971765"/>
              <a:gd name="connsiteX24" fmla="*/ 3373317 w 3810000"/>
              <a:gd name="connsiteY24" fmla="*/ 2660164 h 3971765"/>
              <a:gd name="connsiteX25" fmla="*/ 3306183 w 3810000"/>
              <a:gd name="connsiteY25" fmla="*/ 2911157 h 3971765"/>
              <a:gd name="connsiteX26" fmla="*/ 3277496 w 3810000"/>
              <a:gd name="connsiteY26" fmla="*/ 3007196 h 3971765"/>
              <a:gd name="connsiteX27" fmla="*/ 3809999 w 3810000"/>
              <a:gd name="connsiteY27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71120 w 3810000"/>
              <a:gd name="connsiteY15" fmla="*/ 1106645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355600 w 3810000"/>
              <a:gd name="connsiteY11" fmla="*/ 2965925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792480 w 3810000"/>
              <a:gd name="connsiteY10" fmla="*/ 3565365 h 3971765"/>
              <a:gd name="connsiteX11" fmla="*/ 266650 w 3810000"/>
              <a:gd name="connsiteY11" fmla="*/ 3001646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937609 w 3810000"/>
              <a:gd name="connsiteY10" fmla="*/ 3434392 h 3971765"/>
              <a:gd name="connsiteX11" fmla="*/ 266650 w 3810000"/>
              <a:gd name="connsiteY11" fmla="*/ 3001646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1056640 w 3810000"/>
              <a:gd name="connsiteY9" fmla="*/ 3727925 h 3971765"/>
              <a:gd name="connsiteX10" fmla="*/ 937609 w 3810000"/>
              <a:gd name="connsiteY10" fmla="*/ 3434392 h 3971765"/>
              <a:gd name="connsiteX11" fmla="*/ 266650 w 3810000"/>
              <a:gd name="connsiteY11" fmla="*/ 3001646 h 3971765"/>
              <a:gd name="connsiteX12" fmla="*/ 152400 w 3810000"/>
              <a:gd name="connsiteY12" fmla="*/ 2559525 h 3971765"/>
              <a:gd name="connsiteX13" fmla="*/ 30480 w 3810000"/>
              <a:gd name="connsiteY13" fmla="*/ 2153125 h 3971765"/>
              <a:gd name="connsiteX14" fmla="*/ 0 w 3810000"/>
              <a:gd name="connsiteY14" fmla="*/ 1929605 h 3971765"/>
              <a:gd name="connsiteX15" fmla="*/ 61757 w 3810000"/>
              <a:gd name="connsiteY15" fmla="*/ 1344779 h 3971765"/>
              <a:gd name="connsiteX16" fmla="*/ 275913 w 3810000"/>
              <a:gd name="connsiteY16" fmla="*/ 940921 h 3971765"/>
              <a:gd name="connsiteX17" fmla="*/ 893683 w 3810000"/>
              <a:gd name="connsiteY17" fmla="*/ 210032 h 3971765"/>
              <a:gd name="connsiteX18" fmla="*/ 1625600 w 3810000"/>
              <a:gd name="connsiteY18" fmla="*/ 0 h 3971765"/>
              <a:gd name="connsiteX19" fmla="*/ 2407920 w 3810000"/>
              <a:gd name="connsiteY19" fmla="*/ 50005 h 3971765"/>
              <a:gd name="connsiteX20" fmla="*/ 3001978 w 3810000"/>
              <a:gd name="connsiteY20" fmla="*/ 370369 h 3971765"/>
              <a:gd name="connsiteX21" fmla="*/ 3359674 w 3810000"/>
              <a:gd name="connsiteY21" fmla="*/ 1171254 h 3971765"/>
              <a:gd name="connsiteX22" fmla="*/ 3436071 w 3810000"/>
              <a:gd name="connsiteY22" fmla="*/ 2214396 h 3971765"/>
              <a:gd name="connsiteX23" fmla="*/ 3373317 w 3810000"/>
              <a:gd name="connsiteY23" fmla="*/ 2660164 h 3971765"/>
              <a:gd name="connsiteX24" fmla="*/ 3306183 w 3810000"/>
              <a:gd name="connsiteY24" fmla="*/ 2911157 h 3971765"/>
              <a:gd name="connsiteX25" fmla="*/ 3277496 w 3810000"/>
              <a:gd name="connsiteY25" fmla="*/ 3007196 h 3971765"/>
              <a:gd name="connsiteX26" fmla="*/ 3809999 w 3810000"/>
              <a:gd name="connsiteY26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869440 w 3810000"/>
              <a:gd name="connsiteY6" fmla="*/ 3961605 h 3971765"/>
              <a:gd name="connsiteX7" fmla="*/ 1483360 w 3810000"/>
              <a:gd name="connsiteY7" fmla="*/ 3890485 h 3971765"/>
              <a:gd name="connsiteX8" fmla="*/ 1259840 w 3810000"/>
              <a:gd name="connsiteY8" fmla="*/ 3819365 h 3971765"/>
              <a:gd name="connsiteX9" fmla="*/ 937609 w 3810000"/>
              <a:gd name="connsiteY9" fmla="*/ 3434392 h 3971765"/>
              <a:gd name="connsiteX10" fmla="*/ 266650 w 3810000"/>
              <a:gd name="connsiteY10" fmla="*/ 3001646 h 3971765"/>
              <a:gd name="connsiteX11" fmla="*/ 152400 w 3810000"/>
              <a:gd name="connsiteY11" fmla="*/ 2559525 h 3971765"/>
              <a:gd name="connsiteX12" fmla="*/ 30480 w 3810000"/>
              <a:gd name="connsiteY12" fmla="*/ 2153125 h 3971765"/>
              <a:gd name="connsiteX13" fmla="*/ 0 w 3810000"/>
              <a:gd name="connsiteY13" fmla="*/ 1929605 h 3971765"/>
              <a:gd name="connsiteX14" fmla="*/ 61757 w 3810000"/>
              <a:gd name="connsiteY14" fmla="*/ 1344779 h 3971765"/>
              <a:gd name="connsiteX15" fmla="*/ 275913 w 3810000"/>
              <a:gd name="connsiteY15" fmla="*/ 940921 h 3971765"/>
              <a:gd name="connsiteX16" fmla="*/ 893683 w 3810000"/>
              <a:gd name="connsiteY16" fmla="*/ 210032 h 3971765"/>
              <a:gd name="connsiteX17" fmla="*/ 1625600 w 3810000"/>
              <a:gd name="connsiteY17" fmla="*/ 0 h 3971765"/>
              <a:gd name="connsiteX18" fmla="*/ 2407920 w 3810000"/>
              <a:gd name="connsiteY18" fmla="*/ 50005 h 3971765"/>
              <a:gd name="connsiteX19" fmla="*/ 3001978 w 3810000"/>
              <a:gd name="connsiteY19" fmla="*/ 370369 h 3971765"/>
              <a:gd name="connsiteX20" fmla="*/ 3359674 w 3810000"/>
              <a:gd name="connsiteY20" fmla="*/ 1171254 h 3971765"/>
              <a:gd name="connsiteX21" fmla="*/ 3436071 w 3810000"/>
              <a:gd name="connsiteY21" fmla="*/ 2214396 h 3971765"/>
              <a:gd name="connsiteX22" fmla="*/ 3373317 w 3810000"/>
              <a:gd name="connsiteY22" fmla="*/ 2660164 h 3971765"/>
              <a:gd name="connsiteX23" fmla="*/ 3306183 w 3810000"/>
              <a:gd name="connsiteY23" fmla="*/ 2911157 h 3971765"/>
              <a:gd name="connsiteX24" fmla="*/ 3277496 w 3810000"/>
              <a:gd name="connsiteY24" fmla="*/ 3007196 h 3971765"/>
              <a:gd name="connsiteX25" fmla="*/ 3809999 w 3810000"/>
              <a:gd name="connsiteY25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483360 w 3810000"/>
              <a:gd name="connsiteY6" fmla="*/ 3890485 h 3971765"/>
              <a:gd name="connsiteX7" fmla="*/ 1259840 w 3810000"/>
              <a:gd name="connsiteY7" fmla="*/ 3819365 h 3971765"/>
              <a:gd name="connsiteX8" fmla="*/ 937609 w 3810000"/>
              <a:gd name="connsiteY8" fmla="*/ 3434392 h 3971765"/>
              <a:gd name="connsiteX9" fmla="*/ 266650 w 3810000"/>
              <a:gd name="connsiteY9" fmla="*/ 3001646 h 3971765"/>
              <a:gd name="connsiteX10" fmla="*/ 152400 w 3810000"/>
              <a:gd name="connsiteY10" fmla="*/ 2559525 h 3971765"/>
              <a:gd name="connsiteX11" fmla="*/ 30480 w 3810000"/>
              <a:gd name="connsiteY11" fmla="*/ 2153125 h 3971765"/>
              <a:gd name="connsiteX12" fmla="*/ 0 w 3810000"/>
              <a:gd name="connsiteY12" fmla="*/ 1929605 h 3971765"/>
              <a:gd name="connsiteX13" fmla="*/ 61757 w 3810000"/>
              <a:gd name="connsiteY13" fmla="*/ 1344779 h 3971765"/>
              <a:gd name="connsiteX14" fmla="*/ 275913 w 3810000"/>
              <a:gd name="connsiteY14" fmla="*/ 940921 h 3971765"/>
              <a:gd name="connsiteX15" fmla="*/ 893683 w 3810000"/>
              <a:gd name="connsiteY15" fmla="*/ 210032 h 3971765"/>
              <a:gd name="connsiteX16" fmla="*/ 1625600 w 3810000"/>
              <a:gd name="connsiteY16" fmla="*/ 0 h 3971765"/>
              <a:gd name="connsiteX17" fmla="*/ 2407920 w 3810000"/>
              <a:gd name="connsiteY17" fmla="*/ 50005 h 3971765"/>
              <a:gd name="connsiteX18" fmla="*/ 3001978 w 3810000"/>
              <a:gd name="connsiteY18" fmla="*/ 370369 h 3971765"/>
              <a:gd name="connsiteX19" fmla="*/ 3359674 w 3810000"/>
              <a:gd name="connsiteY19" fmla="*/ 1171254 h 3971765"/>
              <a:gd name="connsiteX20" fmla="*/ 3436071 w 3810000"/>
              <a:gd name="connsiteY20" fmla="*/ 2214396 h 3971765"/>
              <a:gd name="connsiteX21" fmla="*/ 3373317 w 3810000"/>
              <a:gd name="connsiteY21" fmla="*/ 2660164 h 3971765"/>
              <a:gd name="connsiteX22" fmla="*/ 3306183 w 3810000"/>
              <a:gd name="connsiteY22" fmla="*/ 2911157 h 3971765"/>
              <a:gd name="connsiteX23" fmla="*/ 3277496 w 3810000"/>
              <a:gd name="connsiteY23" fmla="*/ 3007196 h 3971765"/>
              <a:gd name="connsiteX24" fmla="*/ 3809999 w 3810000"/>
              <a:gd name="connsiteY24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665941 w 3810000"/>
              <a:gd name="connsiteY6" fmla="*/ 3644413 h 3971765"/>
              <a:gd name="connsiteX7" fmla="*/ 1259840 w 3810000"/>
              <a:gd name="connsiteY7" fmla="*/ 3819365 h 3971765"/>
              <a:gd name="connsiteX8" fmla="*/ 937609 w 3810000"/>
              <a:gd name="connsiteY8" fmla="*/ 3434392 h 3971765"/>
              <a:gd name="connsiteX9" fmla="*/ 266650 w 3810000"/>
              <a:gd name="connsiteY9" fmla="*/ 3001646 h 3971765"/>
              <a:gd name="connsiteX10" fmla="*/ 152400 w 3810000"/>
              <a:gd name="connsiteY10" fmla="*/ 2559525 h 3971765"/>
              <a:gd name="connsiteX11" fmla="*/ 30480 w 3810000"/>
              <a:gd name="connsiteY11" fmla="*/ 2153125 h 3971765"/>
              <a:gd name="connsiteX12" fmla="*/ 0 w 3810000"/>
              <a:gd name="connsiteY12" fmla="*/ 1929605 h 3971765"/>
              <a:gd name="connsiteX13" fmla="*/ 61757 w 3810000"/>
              <a:gd name="connsiteY13" fmla="*/ 1344779 h 3971765"/>
              <a:gd name="connsiteX14" fmla="*/ 275913 w 3810000"/>
              <a:gd name="connsiteY14" fmla="*/ 940921 h 3971765"/>
              <a:gd name="connsiteX15" fmla="*/ 893683 w 3810000"/>
              <a:gd name="connsiteY15" fmla="*/ 210032 h 3971765"/>
              <a:gd name="connsiteX16" fmla="*/ 1625600 w 3810000"/>
              <a:gd name="connsiteY16" fmla="*/ 0 h 3971765"/>
              <a:gd name="connsiteX17" fmla="*/ 2407920 w 3810000"/>
              <a:gd name="connsiteY17" fmla="*/ 50005 h 3971765"/>
              <a:gd name="connsiteX18" fmla="*/ 3001978 w 3810000"/>
              <a:gd name="connsiteY18" fmla="*/ 370369 h 3971765"/>
              <a:gd name="connsiteX19" fmla="*/ 3359674 w 3810000"/>
              <a:gd name="connsiteY19" fmla="*/ 1171254 h 3971765"/>
              <a:gd name="connsiteX20" fmla="*/ 3436071 w 3810000"/>
              <a:gd name="connsiteY20" fmla="*/ 2214396 h 3971765"/>
              <a:gd name="connsiteX21" fmla="*/ 3373317 w 3810000"/>
              <a:gd name="connsiteY21" fmla="*/ 2660164 h 3971765"/>
              <a:gd name="connsiteX22" fmla="*/ 3306183 w 3810000"/>
              <a:gd name="connsiteY22" fmla="*/ 2911157 h 3971765"/>
              <a:gd name="connsiteX23" fmla="*/ 3277496 w 3810000"/>
              <a:gd name="connsiteY23" fmla="*/ 3007196 h 3971765"/>
              <a:gd name="connsiteX24" fmla="*/ 3809999 w 3810000"/>
              <a:gd name="connsiteY24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665941 w 3810000"/>
              <a:gd name="connsiteY6" fmla="*/ 3644413 h 3971765"/>
              <a:gd name="connsiteX7" fmla="*/ 1372197 w 3810000"/>
              <a:gd name="connsiteY7" fmla="*/ 3581231 h 3971765"/>
              <a:gd name="connsiteX8" fmla="*/ 937609 w 3810000"/>
              <a:gd name="connsiteY8" fmla="*/ 3434392 h 3971765"/>
              <a:gd name="connsiteX9" fmla="*/ 266650 w 3810000"/>
              <a:gd name="connsiteY9" fmla="*/ 3001646 h 3971765"/>
              <a:gd name="connsiteX10" fmla="*/ 152400 w 3810000"/>
              <a:gd name="connsiteY10" fmla="*/ 2559525 h 3971765"/>
              <a:gd name="connsiteX11" fmla="*/ 30480 w 3810000"/>
              <a:gd name="connsiteY11" fmla="*/ 2153125 h 3971765"/>
              <a:gd name="connsiteX12" fmla="*/ 0 w 3810000"/>
              <a:gd name="connsiteY12" fmla="*/ 1929605 h 3971765"/>
              <a:gd name="connsiteX13" fmla="*/ 61757 w 3810000"/>
              <a:gd name="connsiteY13" fmla="*/ 1344779 h 3971765"/>
              <a:gd name="connsiteX14" fmla="*/ 275913 w 3810000"/>
              <a:gd name="connsiteY14" fmla="*/ 940921 h 3971765"/>
              <a:gd name="connsiteX15" fmla="*/ 893683 w 3810000"/>
              <a:gd name="connsiteY15" fmla="*/ 210032 h 3971765"/>
              <a:gd name="connsiteX16" fmla="*/ 1625600 w 3810000"/>
              <a:gd name="connsiteY16" fmla="*/ 0 h 3971765"/>
              <a:gd name="connsiteX17" fmla="*/ 2407920 w 3810000"/>
              <a:gd name="connsiteY17" fmla="*/ 50005 h 3971765"/>
              <a:gd name="connsiteX18" fmla="*/ 3001978 w 3810000"/>
              <a:gd name="connsiteY18" fmla="*/ 370369 h 3971765"/>
              <a:gd name="connsiteX19" fmla="*/ 3359674 w 3810000"/>
              <a:gd name="connsiteY19" fmla="*/ 1171254 h 3971765"/>
              <a:gd name="connsiteX20" fmla="*/ 3436071 w 3810000"/>
              <a:gd name="connsiteY20" fmla="*/ 2214396 h 3971765"/>
              <a:gd name="connsiteX21" fmla="*/ 3373317 w 3810000"/>
              <a:gd name="connsiteY21" fmla="*/ 2660164 h 3971765"/>
              <a:gd name="connsiteX22" fmla="*/ 3306183 w 3810000"/>
              <a:gd name="connsiteY22" fmla="*/ 2911157 h 3971765"/>
              <a:gd name="connsiteX23" fmla="*/ 3277496 w 3810000"/>
              <a:gd name="connsiteY23" fmla="*/ 3007196 h 3971765"/>
              <a:gd name="connsiteX24" fmla="*/ 3809999 w 3810000"/>
              <a:gd name="connsiteY24" fmla="*/ 3236277 h 3971765"/>
              <a:gd name="connsiteX0" fmla="*/ 3810000 w 3810000"/>
              <a:gd name="connsiteY0" fmla="*/ 3219925 h 3971765"/>
              <a:gd name="connsiteX1" fmla="*/ 3474720 w 3810000"/>
              <a:gd name="connsiteY1" fmla="*/ 3524725 h 3971765"/>
              <a:gd name="connsiteX2" fmla="*/ 3230880 w 3810000"/>
              <a:gd name="connsiteY2" fmla="*/ 3697445 h 3971765"/>
              <a:gd name="connsiteX3" fmla="*/ 2763520 w 3810000"/>
              <a:gd name="connsiteY3" fmla="*/ 3880325 h 3971765"/>
              <a:gd name="connsiteX4" fmla="*/ 2407920 w 3810000"/>
              <a:gd name="connsiteY4" fmla="*/ 3961605 h 3971765"/>
              <a:gd name="connsiteX5" fmla="*/ 2204720 w 3810000"/>
              <a:gd name="connsiteY5" fmla="*/ 3971765 h 3971765"/>
              <a:gd name="connsiteX6" fmla="*/ 1665941 w 3810000"/>
              <a:gd name="connsiteY6" fmla="*/ 3644413 h 3971765"/>
              <a:gd name="connsiteX7" fmla="*/ 1372197 w 3810000"/>
              <a:gd name="connsiteY7" fmla="*/ 3581231 h 3971765"/>
              <a:gd name="connsiteX8" fmla="*/ 937609 w 3810000"/>
              <a:gd name="connsiteY8" fmla="*/ 3434392 h 3971765"/>
              <a:gd name="connsiteX9" fmla="*/ 266650 w 3810000"/>
              <a:gd name="connsiteY9" fmla="*/ 3001646 h 3971765"/>
              <a:gd name="connsiteX10" fmla="*/ 152400 w 3810000"/>
              <a:gd name="connsiteY10" fmla="*/ 2559525 h 3971765"/>
              <a:gd name="connsiteX11" fmla="*/ 30480 w 3810000"/>
              <a:gd name="connsiteY11" fmla="*/ 2153125 h 3971765"/>
              <a:gd name="connsiteX12" fmla="*/ 0 w 3810000"/>
              <a:gd name="connsiteY12" fmla="*/ 1929605 h 3971765"/>
              <a:gd name="connsiteX13" fmla="*/ 61757 w 3810000"/>
              <a:gd name="connsiteY13" fmla="*/ 1344779 h 3971765"/>
              <a:gd name="connsiteX14" fmla="*/ 275913 w 3810000"/>
              <a:gd name="connsiteY14" fmla="*/ 940921 h 3971765"/>
              <a:gd name="connsiteX15" fmla="*/ 893683 w 3810000"/>
              <a:gd name="connsiteY15" fmla="*/ 210032 h 3971765"/>
              <a:gd name="connsiteX16" fmla="*/ 1625600 w 3810000"/>
              <a:gd name="connsiteY16" fmla="*/ 0 h 3971765"/>
              <a:gd name="connsiteX17" fmla="*/ 2407920 w 3810000"/>
              <a:gd name="connsiteY17" fmla="*/ 50005 h 3971765"/>
              <a:gd name="connsiteX18" fmla="*/ 3001978 w 3810000"/>
              <a:gd name="connsiteY18" fmla="*/ 370369 h 3971765"/>
              <a:gd name="connsiteX19" fmla="*/ 3359674 w 3810000"/>
              <a:gd name="connsiteY19" fmla="*/ 1171254 h 3971765"/>
              <a:gd name="connsiteX20" fmla="*/ 3436071 w 3810000"/>
              <a:gd name="connsiteY20" fmla="*/ 2214396 h 3971765"/>
              <a:gd name="connsiteX21" fmla="*/ 3373317 w 3810000"/>
              <a:gd name="connsiteY21" fmla="*/ 2660164 h 3971765"/>
              <a:gd name="connsiteX22" fmla="*/ 3306183 w 3810000"/>
              <a:gd name="connsiteY22" fmla="*/ 2911157 h 3971765"/>
              <a:gd name="connsiteX23" fmla="*/ 3277496 w 3810000"/>
              <a:gd name="connsiteY23" fmla="*/ 3007196 h 3971765"/>
              <a:gd name="connsiteX24" fmla="*/ 3809999 w 3810000"/>
              <a:gd name="connsiteY24" fmla="*/ 3236277 h 3971765"/>
              <a:gd name="connsiteX0" fmla="*/ 3810000 w 3810000"/>
              <a:gd name="connsiteY0" fmla="*/ 3219925 h 3970326"/>
              <a:gd name="connsiteX1" fmla="*/ 3474720 w 3810000"/>
              <a:gd name="connsiteY1" fmla="*/ 3524725 h 3970326"/>
              <a:gd name="connsiteX2" fmla="*/ 3230880 w 3810000"/>
              <a:gd name="connsiteY2" fmla="*/ 3697445 h 3970326"/>
              <a:gd name="connsiteX3" fmla="*/ 2763520 w 3810000"/>
              <a:gd name="connsiteY3" fmla="*/ 3880325 h 3970326"/>
              <a:gd name="connsiteX4" fmla="*/ 2407920 w 3810000"/>
              <a:gd name="connsiteY4" fmla="*/ 3961605 h 3970326"/>
              <a:gd name="connsiteX5" fmla="*/ 1665941 w 3810000"/>
              <a:gd name="connsiteY5" fmla="*/ 3644413 h 3970326"/>
              <a:gd name="connsiteX6" fmla="*/ 1372197 w 3810000"/>
              <a:gd name="connsiteY6" fmla="*/ 3581231 h 3970326"/>
              <a:gd name="connsiteX7" fmla="*/ 937609 w 3810000"/>
              <a:gd name="connsiteY7" fmla="*/ 3434392 h 3970326"/>
              <a:gd name="connsiteX8" fmla="*/ 266650 w 3810000"/>
              <a:gd name="connsiteY8" fmla="*/ 3001646 h 3970326"/>
              <a:gd name="connsiteX9" fmla="*/ 152400 w 3810000"/>
              <a:gd name="connsiteY9" fmla="*/ 2559525 h 3970326"/>
              <a:gd name="connsiteX10" fmla="*/ 30480 w 3810000"/>
              <a:gd name="connsiteY10" fmla="*/ 2153125 h 3970326"/>
              <a:gd name="connsiteX11" fmla="*/ 0 w 3810000"/>
              <a:gd name="connsiteY11" fmla="*/ 1929605 h 3970326"/>
              <a:gd name="connsiteX12" fmla="*/ 61757 w 3810000"/>
              <a:gd name="connsiteY12" fmla="*/ 1344779 h 3970326"/>
              <a:gd name="connsiteX13" fmla="*/ 275913 w 3810000"/>
              <a:gd name="connsiteY13" fmla="*/ 940921 h 3970326"/>
              <a:gd name="connsiteX14" fmla="*/ 893683 w 3810000"/>
              <a:gd name="connsiteY14" fmla="*/ 210032 h 3970326"/>
              <a:gd name="connsiteX15" fmla="*/ 1625600 w 3810000"/>
              <a:gd name="connsiteY15" fmla="*/ 0 h 3970326"/>
              <a:gd name="connsiteX16" fmla="*/ 2407920 w 3810000"/>
              <a:gd name="connsiteY16" fmla="*/ 50005 h 3970326"/>
              <a:gd name="connsiteX17" fmla="*/ 3001978 w 3810000"/>
              <a:gd name="connsiteY17" fmla="*/ 370369 h 3970326"/>
              <a:gd name="connsiteX18" fmla="*/ 3359674 w 3810000"/>
              <a:gd name="connsiteY18" fmla="*/ 1171254 h 3970326"/>
              <a:gd name="connsiteX19" fmla="*/ 3436071 w 3810000"/>
              <a:gd name="connsiteY19" fmla="*/ 2214396 h 3970326"/>
              <a:gd name="connsiteX20" fmla="*/ 3373317 w 3810000"/>
              <a:gd name="connsiteY20" fmla="*/ 2660164 h 3970326"/>
              <a:gd name="connsiteX21" fmla="*/ 3306183 w 3810000"/>
              <a:gd name="connsiteY21" fmla="*/ 2911157 h 3970326"/>
              <a:gd name="connsiteX22" fmla="*/ 3277496 w 3810000"/>
              <a:gd name="connsiteY22" fmla="*/ 3007196 h 3970326"/>
              <a:gd name="connsiteX23" fmla="*/ 3809999 w 3810000"/>
              <a:gd name="connsiteY23" fmla="*/ 3236277 h 3970326"/>
              <a:gd name="connsiteX0" fmla="*/ 3810000 w 3810000"/>
              <a:gd name="connsiteY0" fmla="*/ 3219925 h 3880478"/>
              <a:gd name="connsiteX1" fmla="*/ 3474720 w 3810000"/>
              <a:gd name="connsiteY1" fmla="*/ 3524725 h 3880478"/>
              <a:gd name="connsiteX2" fmla="*/ 3230880 w 3810000"/>
              <a:gd name="connsiteY2" fmla="*/ 3697445 h 3880478"/>
              <a:gd name="connsiteX3" fmla="*/ 2763520 w 3810000"/>
              <a:gd name="connsiteY3" fmla="*/ 3880325 h 3880478"/>
              <a:gd name="connsiteX4" fmla="*/ 2384513 w 3810000"/>
              <a:gd name="connsiteY4" fmla="*/ 3727441 h 3880478"/>
              <a:gd name="connsiteX5" fmla="*/ 1665941 w 3810000"/>
              <a:gd name="connsiteY5" fmla="*/ 3644413 h 3880478"/>
              <a:gd name="connsiteX6" fmla="*/ 1372197 w 3810000"/>
              <a:gd name="connsiteY6" fmla="*/ 3581231 h 3880478"/>
              <a:gd name="connsiteX7" fmla="*/ 937609 w 3810000"/>
              <a:gd name="connsiteY7" fmla="*/ 3434392 h 3880478"/>
              <a:gd name="connsiteX8" fmla="*/ 266650 w 3810000"/>
              <a:gd name="connsiteY8" fmla="*/ 3001646 h 3880478"/>
              <a:gd name="connsiteX9" fmla="*/ 152400 w 3810000"/>
              <a:gd name="connsiteY9" fmla="*/ 2559525 h 3880478"/>
              <a:gd name="connsiteX10" fmla="*/ 30480 w 3810000"/>
              <a:gd name="connsiteY10" fmla="*/ 2153125 h 3880478"/>
              <a:gd name="connsiteX11" fmla="*/ 0 w 3810000"/>
              <a:gd name="connsiteY11" fmla="*/ 1929605 h 3880478"/>
              <a:gd name="connsiteX12" fmla="*/ 61757 w 3810000"/>
              <a:gd name="connsiteY12" fmla="*/ 1344779 h 3880478"/>
              <a:gd name="connsiteX13" fmla="*/ 275913 w 3810000"/>
              <a:gd name="connsiteY13" fmla="*/ 940921 h 3880478"/>
              <a:gd name="connsiteX14" fmla="*/ 893683 w 3810000"/>
              <a:gd name="connsiteY14" fmla="*/ 210032 h 3880478"/>
              <a:gd name="connsiteX15" fmla="*/ 1625600 w 3810000"/>
              <a:gd name="connsiteY15" fmla="*/ 0 h 3880478"/>
              <a:gd name="connsiteX16" fmla="*/ 2407920 w 3810000"/>
              <a:gd name="connsiteY16" fmla="*/ 50005 h 3880478"/>
              <a:gd name="connsiteX17" fmla="*/ 3001978 w 3810000"/>
              <a:gd name="connsiteY17" fmla="*/ 370369 h 3880478"/>
              <a:gd name="connsiteX18" fmla="*/ 3359674 w 3810000"/>
              <a:gd name="connsiteY18" fmla="*/ 1171254 h 3880478"/>
              <a:gd name="connsiteX19" fmla="*/ 3436071 w 3810000"/>
              <a:gd name="connsiteY19" fmla="*/ 2214396 h 3880478"/>
              <a:gd name="connsiteX20" fmla="*/ 3373317 w 3810000"/>
              <a:gd name="connsiteY20" fmla="*/ 2660164 h 3880478"/>
              <a:gd name="connsiteX21" fmla="*/ 3306183 w 3810000"/>
              <a:gd name="connsiteY21" fmla="*/ 2911157 h 3880478"/>
              <a:gd name="connsiteX22" fmla="*/ 3277496 w 3810000"/>
              <a:gd name="connsiteY22" fmla="*/ 3007196 h 3880478"/>
              <a:gd name="connsiteX23" fmla="*/ 3809999 w 3810000"/>
              <a:gd name="connsiteY23" fmla="*/ 3236277 h 3880478"/>
              <a:gd name="connsiteX0" fmla="*/ 3810000 w 3810000"/>
              <a:gd name="connsiteY0" fmla="*/ 3219925 h 3735785"/>
              <a:gd name="connsiteX1" fmla="*/ 3474720 w 3810000"/>
              <a:gd name="connsiteY1" fmla="*/ 3524725 h 3735785"/>
              <a:gd name="connsiteX2" fmla="*/ 3230880 w 3810000"/>
              <a:gd name="connsiteY2" fmla="*/ 3697445 h 3735785"/>
              <a:gd name="connsiteX3" fmla="*/ 2688614 w 3810000"/>
              <a:gd name="connsiteY3" fmla="*/ 3729507 h 3735785"/>
              <a:gd name="connsiteX4" fmla="*/ 2384513 w 3810000"/>
              <a:gd name="connsiteY4" fmla="*/ 3727441 h 3735785"/>
              <a:gd name="connsiteX5" fmla="*/ 1665941 w 3810000"/>
              <a:gd name="connsiteY5" fmla="*/ 3644413 h 3735785"/>
              <a:gd name="connsiteX6" fmla="*/ 1372197 w 3810000"/>
              <a:gd name="connsiteY6" fmla="*/ 3581231 h 3735785"/>
              <a:gd name="connsiteX7" fmla="*/ 937609 w 3810000"/>
              <a:gd name="connsiteY7" fmla="*/ 3434392 h 3735785"/>
              <a:gd name="connsiteX8" fmla="*/ 266650 w 3810000"/>
              <a:gd name="connsiteY8" fmla="*/ 3001646 h 3735785"/>
              <a:gd name="connsiteX9" fmla="*/ 152400 w 3810000"/>
              <a:gd name="connsiteY9" fmla="*/ 2559525 h 3735785"/>
              <a:gd name="connsiteX10" fmla="*/ 30480 w 3810000"/>
              <a:gd name="connsiteY10" fmla="*/ 2153125 h 3735785"/>
              <a:gd name="connsiteX11" fmla="*/ 0 w 3810000"/>
              <a:gd name="connsiteY11" fmla="*/ 1929605 h 3735785"/>
              <a:gd name="connsiteX12" fmla="*/ 61757 w 3810000"/>
              <a:gd name="connsiteY12" fmla="*/ 1344779 h 3735785"/>
              <a:gd name="connsiteX13" fmla="*/ 275913 w 3810000"/>
              <a:gd name="connsiteY13" fmla="*/ 940921 h 3735785"/>
              <a:gd name="connsiteX14" fmla="*/ 893683 w 3810000"/>
              <a:gd name="connsiteY14" fmla="*/ 210032 h 3735785"/>
              <a:gd name="connsiteX15" fmla="*/ 1625600 w 3810000"/>
              <a:gd name="connsiteY15" fmla="*/ 0 h 3735785"/>
              <a:gd name="connsiteX16" fmla="*/ 2407920 w 3810000"/>
              <a:gd name="connsiteY16" fmla="*/ 50005 h 3735785"/>
              <a:gd name="connsiteX17" fmla="*/ 3001978 w 3810000"/>
              <a:gd name="connsiteY17" fmla="*/ 370369 h 3735785"/>
              <a:gd name="connsiteX18" fmla="*/ 3359674 w 3810000"/>
              <a:gd name="connsiteY18" fmla="*/ 1171254 h 3735785"/>
              <a:gd name="connsiteX19" fmla="*/ 3436071 w 3810000"/>
              <a:gd name="connsiteY19" fmla="*/ 2214396 h 3735785"/>
              <a:gd name="connsiteX20" fmla="*/ 3373317 w 3810000"/>
              <a:gd name="connsiteY20" fmla="*/ 2660164 h 3735785"/>
              <a:gd name="connsiteX21" fmla="*/ 3306183 w 3810000"/>
              <a:gd name="connsiteY21" fmla="*/ 2911157 h 3735785"/>
              <a:gd name="connsiteX22" fmla="*/ 3277496 w 3810000"/>
              <a:gd name="connsiteY22" fmla="*/ 3007196 h 3735785"/>
              <a:gd name="connsiteX23" fmla="*/ 3809999 w 3810000"/>
              <a:gd name="connsiteY23" fmla="*/ 3236277 h 3735785"/>
              <a:gd name="connsiteX0" fmla="*/ 3810000 w 3810000"/>
              <a:gd name="connsiteY0" fmla="*/ 3219925 h 3736003"/>
              <a:gd name="connsiteX1" fmla="*/ 3474720 w 3810000"/>
              <a:gd name="connsiteY1" fmla="*/ 3524725 h 3736003"/>
              <a:gd name="connsiteX2" fmla="*/ 3062345 w 3810000"/>
              <a:gd name="connsiteY2" fmla="*/ 3693477 h 3736003"/>
              <a:gd name="connsiteX3" fmla="*/ 2688614 w 3810000"/>
              <a:gd name="connsiteY3" fmla="*/ 3729507 h 3736003"/>
              <a:gd name="connsiteX4" fmla="*/ 2384513 w 3810000"/>
              <a:gd name="connsiteY4" fmla="*/ 3727441 h 3736003"/>
              <a:gd name="connsiteX5" fmla="*/ 1665941 w 3810000"/>
              <a:gd name="connsiteY5" fmla="*/ 3644413 h 3736003"/>
              <a:gd name="connsiteX6" fmla="*/ 1372197 w 3810000"/>
              <a:gd name="connsiteY6" fmla="*/ 3581231 h 3736003"/>
              <a:gd name="connsiteX7" fmla="*/ 937609 w 3810000"/>
              <a:gd name="connsiteY7" fmla="*/ 3434392 h 3736003"/>
              <a:gd name="connsiteX8" fmla="*/ 266650 w 3810000"/>
              <a:gd name="connsiteY8" fmla="*/ 3001646 h 3736003"/>
              <a:gd name="connsiteX9" fmla="*/ 152400 w 3810000"/>
              <a:gd name="connsiteY9" fmla="*/ 2559525 h 3736003"/>
              <a:gd name="connsiteX10" fmla="*/ 30480 w 3810000"/>
              <a:gd name="connsiteY10" fmla="*/ 2153125 h 3736003"/>
              <a:gd name="connsiteX11" fmla="*/ 0 w 3810000"/>
              <a:gd name="connsiteY11" fmla="*/ 1929605 h 3736003"/>
              <a:gd name="connsiteX12" fmla="*/ 61757 w 3810000"/>
              <a:gd name="connsiteY12" fmla="*/ 1344779 h 3736003"/>
              <a:gd name="connsiteX13" fmla="*/ 275913 w 3810000"/>
              <a:gd name="connsiteY13" fmla="*/ 940921 h 3736003"/>
              <a:gd name="connsiteX14" fmla="*/ 893683 w 3810000"/>
              <a:gd name="connsiteY14" fmla="*/ 210032 h 3736003"/>
              <a:gd name="connsiteX15" fmla="*/ 1625600 w 3810000"/>
              <a:gd name="connsiteY15" fmla="*/ 0 h 3736003"/>
              <a:gd name="connsiteX16" fmla="*/ 2407920 w 3810000"/>
              <a:gd name="connsiteY16" fmla="*/ 50005 h 3736003"/>
              <a:gd name="connsiteX17" fmla="*/ 3001978 w 3810000"/>
              <a:gd name="connsiteY17" fmla="*/ 370369 h 3736003"/>
              <a:gd name="connsiteX18" fmla="*/ 3359674 w 3810000"/>
              <a:gd name="connsiteY18" fmla="*/ 1171254 h 3736003"/>
              <a:gd name="connsiteX19" fmla="*/ 3436071 w 3810000"/>
              <a:gd name="connsiteY19" fmla="*/ 2214396 h 3736003"/>
              <a:gd name="connsiteX20" fmla="*/ 3373317 w 3810000"/>
              <a:gd name="connsiteY20" fmla="*/ 2660164 h 3736003"/>
              <a:gd name="connsiteX21" fmla="*/ 3306183 w 3810000"/>
              <a:gd name="connsiteY21" fmla="*/ 2911157 h 3736003"/>
              <a:gd name="connsiteX22" fmla="*/ 3277496 w 3810000"/>
              <a:gd name="connsiteY22" fmla="*/ 3007196 h 3736003"/>
              <a:gd name="connsiteX23" fmla="*/ 3809999 w 3810000"/>
              <a:gd name="connsiteY23" fmla="*/ 3236277 h 3736003"/>
              <a:gd name="connsiteX0" fmla="*/ 3810000 w 3810000"/>
              <a:gd name="connsiteY0" fmla="*/ 3219925 h 3730351"/>
              <a:gd name="connsiteX1" fmla="*/ 3474720 w 3810000"/>
              <a:gd name="connsiteY1" fmla="*/ 3524725 h 3730351"/>
              <a:gd name="connsiteX2" fmla="*/ 3062345 w 3810000"/>
              <a:gd name="connsiteY2" fmla="*/ 3693477 h 3730351"/>
              <a:gd name="connsiteX3" fmla="*/ 2384513 w 3810000"/>
              <a:gd name="connsiteY3" fmla="*/ 3727441 h 3730351"/>
              <a:gd name="connsiteX4" fmla="*/ 1665941 w 3810000"/>
              <a:gd name="connsiteY4" fmla="*/ 3644413 h 3730351"/>
              <a:gd name="connsiteX5" fmla="*/ 1372197 w 3810000"/>
              <a:gd name="connsiteY5" fmla="*/ 3581231 h 3730351"/>
              <a:gd name="connsiteX6" fmla="*/ 937609 w 3810000"/>
              <a:gd name="connsiteY6" fmla="*/ 3434392 h 3730351"/>
              <a:gd name="connsiteX7" fmla="*/ 266650 w 3810000"/>
              <a:gd name="connsiteY7" fmla="*/ 3001646 h 3730351"/>
              <a:gd name="connsiteX8" fmla="*/ 152400 w 3810000"/>
              <a:gd name="connsiteY8" fmla="*/ 2559525 h 3730351"/>
              <a:gd name="connsiteX9" fmla="*/ 30480 w 3810000"/>
              <a:gd name="connsiteY9" fmla="*/ 2153125 h 3730351"/>
              <a:gd name="connsiteX10" fmla="*/ 0 w 3810000"/>
              <a:gd name="connsiteY10" fmla="*/ 1929605 h 3730351"/>
              <a:gd name="connsiteX11" fmla="*/ 61757 w 3810000"/>
              <a:gd name="connsiteY11" fmla="*/ 1344779 h 3730351"/>
              <a:gd name="connsiteX12" fmla="*/ 275913 w 3810000"/>
              <a:gd name="connsiteY12" fmla="*/ 940921 h 3730351"/>
              <a:gd name="connsiteX13" fmla="*/ 893683 w 3810000"/>
              <a:gd name="connsiteY13" fmla="*/ 210032 h 3730351"/>
              <a:gd name="connsiteX14" fmla="*/ 1625600 w 3810000"/>
              <a:gd name="connsiteY14" fmla="*/ 0 h 3730351"/>
              <a:gd name="connsiteX15" fmla="*/ 2407920 w 3810000"/>
              <a:gd name="connsiteY15" fmla="*/ 50005 h 3730351"/>
              <a:gd name="connsiteX16" fmla="*/ 3001978 w 3810000"/>
              <a:gd name="connsiteY16" fmla="*/ 370369 h 3730351"/>
              <a:gd name="connsiteX17" fmla="*/ 3359674 w 3810000"/>
              <a:gd name="connsiteY17" fmla="*/ 1171254 h 3730351"/>
              <a:gd name="connsiteX18" fmla="*/ 3436071 w 3810000"/>
              <a:gd name="connsiteY18" fmla="*/ 2214396 h 3730351"/>
              <a:gd name="connsiteX19" fmla="*/ 3373317 w 3810000"/>
              <a:gd name="connsiteY19" fmla="*/ 2660164 h 3730351"/>
              <a:gd name="connsiteX20" fmla="*/ 3306183 w 3810000"/>
              <a:gd name="connsiteY20" fmla="*/ 2911157 h 3730351"/>
              <a:gd name="connsiteX21" fmla="*/ 3277496 w 3810000"/>
              <a:gd name="connsiteY21" fmla="*/ 3007196 h 3730351"/>
              <a:gd name="connsiteX22" fmla="*/ 3809999 w 3810000"/>
              <a:gd name="connsiteY22" fmla="*/ 3236277 h 3730351"/>
              <a:gd name="connsiteX0" fmla="*/ 3810000 w 3810000"/>
              <a:gd name="connsiteY0" fmla="*/ 3219925 h 3729628"/>
              <a:gd name="connsiteX1" fmla="*/ 3474720 w 3810000"/>
              <a:gd name="connsiteY1" fmla="*/ 3524725 h 3729628"/>
              <a:gd name="connsiteX2" fmla="*/ 3020211 w 3810000"/>
              <a:gd name="connsiteY2" fmla="*/ 3689508 h 3729628"/>
              <a:gd name="connsiteX3" fmla="*/ 2384513 w 3810000"/>
              <a:gd name="connsiteY3" fmla="*/ 3727441 h 3729628"/>
              <a:gd name="connsiteX4" fmla="*/ 1665941 w 3810000"/>
              <a:gd name="connsiteY4" fmla="*/ 3644413 h 3729628"/>
              <a:gd name="connsiteX5" fmla="*/ 1372197 w 3810000"/>
              <a:gd name="connsiteY5" fmla="*/ 3581231 h 3729628"/>
              <a:gd name="connsiteX6" fmla="*/ 937609 w 3810000"/>
              <a:gd name="connsiteY6" fmla="*/ 3434392 h 3729628"/>
              <a:gd name="connsiteX7" fmla="*/ 266650 w 3810000"/>
              <a:gd name="connsiteY7" fmla="*/ 3001646 h 3729628"/>
              <a:gd name="connsiteX8" fmla="*/ 152400 w 3810000"/>
              <a:gd name="connsiteY8" fmla="*/ 2559525 h 3729628"/>
              <a:gd name="connsiteX9" fmla="*/ 30480 w 3810000"/>
              <a:gd name="connsiteY9" fmla="*/ 2153125 h 3729628"/>
              <a:gd name="connsiteX10" fmla="*/ 0 w 3810000"/>
              <a:gd name="connsiteY10" fmla="*/ 1929605 h 3729628"/>
              <a:gd name="connsiteX11" fmla="*/ 61757 w 3810000"/>
              <a:gd name="connsiteY11" fmla="*/ 1344779 h 3729628"/>
              <a:gd name="connsiteX12" fmla="*/ 275913 w 3810000"/>
              <a:gd name="connsiteY12" fmla="*/ 940921 h 3729628"/>
              <a:gd name="connsiteX13" fmla="*/ 893683 w 3810000"/>
              <a:gd name="connsiteY13" fmla="*/ 210032 h 3729628"/>
              <a:gd name="connsiteX14" fmla="*/ 1625600 w 3810000"/>
              <a:gd name="connsiteY14" fmla="*/ 0 h 3729628"/>
              <a:gd name="connsiteX15" fmla="*/ 2407920 w 3810000"/>
              <a:gd name="connsiteY15" fmla="*/ 50005 h 3729628"/>
              <a:gd name="connsiteX16" fmla="*/ 3001978 w 3810000"/>
              <a:gd name="connsiteY16" fmla="*/ 370369 h 3729628"/>
              <a:gd name="connsiteX17" fmla="*/ 3359674 w 3810000"/>
              <a:gd name="connsiteY17" fmla="*/ 1171254 h 3729628"/>
              <a:gd name="connsiteX18" fmla="*/ 3436071 w 3810000"/>
              <a:gd name="connsiteY18" fmla="*/ 2214396 h 3729628"/>
              <a:gd name="connsiteX19" fmla="*/ 3373317 w 3810000"/>
              <a:gd name="connsiteY19" fmla="*/ 2660164 h 3729628"/>
              <a:gd name="connsiteX20" fmla="*/ 3306183 w 3810000"/>
              <a:gd name="connsiteY20" fmla="*/ 2911157 h 3729628"/>
              <a:gd name="connsiteX21" fmla="*/ 3277496 w 3810000"/>
              <a:gd name="connsiteY21" fmla="*/ 3007196 h 3729628"/>
              <a:gd name="connsiteX22" fmla="*/ 3809999 w 3810000"/>
              <a:gd name="connsiteY22" fmla="*/ 3236277 h 3729628"/>
              <a:gd name="connsiteX0" fmla="*/ 3810000 w 3810000"/>
              <a:gd name="connsiteY0" fmla="*/ 3219925 h 3729629"/>
              <a:gd name="connsiteX1" fmla="*/ 3474720 w 3810000"/>
              <a:gd name="connsiteY1" fmla="*/ 3524725 h 3729629"/>
              <a:gd name="connsiteX2" fmla="*/ 3020211 w 3810000"/>
              <a:gd name="connsiteY2" fmla="*/ 3689508 h 3729629"/>
              <a:gd name="connsiteX3" fmla="*/ 2309608 w 3810000"/>
              <a:gd name="connsiteY3" fmla="*/ 3727442 h 3729629"/>
              <a:gd name="connsiteX4" fmla="*/ 1665941 w 3810000"/>
              <a:gd name="connsiteY4" fmla="*/ 3644413 h 3729629"/>
              <a:gd name="connsiteX5" fmla="*/ 1372197 w 3810000"/>
              <a:gd name="connsiteY5" fmla="*/ 3581231 h 3729629"/>
              <a:gd name="connsiteX6" fmla="*/ 937609 w 3810000"/>
              <a:gd name="connsiteY6" fmla="*/ 3434392 h 3729629"/>
              <a:gd name="connsiteX7" fmla="*/ 266650 w 3810000"/>
              <a:gd name="connsiteY7" fmla="*/ 3001646 h 3729629"/>
              <a:gd name="connsiteX8" fmla="*/ 152400 w 3810000"/>
              <a:gd name="connsiteY8" fmla="*/ 2559525 h 3729629"/>
              <a:gd name="connsiteX9" fmla="*/ 30480 w 3810000"/>
              <a:gd name="connsiteY9" fmla="*/ 2153125 h 3729629"/>
              <a:gd name="connsiteX10" fmla="*/ 0 w 3810000"/>
              <a:gd name="connsiteY10" fmla="*/ 1929605 h 3729629"/>
              <a:gd name="connsiteX11" fmla="*/ 61757 w 3810000"/>
              <a:gd name="connsiteY11" fmla="*/ 1344779 h 3729629"/>
              <a:gd name="connsiteX12" fmla="*/ 275913 w 3810000"/>
              <a:gd name="connsiteY12" fmla="*/ 940921 h 3729629"/>
              <a:gd name="connsiteX13" fmla="*/ 893683 w 3810000"/>
              <a:gd name="connsiteY13" fmla="*/ 210032 h 3729629"/>
              <a:gd name="connsiteX14" fmla="*/ 1625600 w 3810000"/>
              <a:gd name="connsiteY14" fmla="*/ 0 h 3729629"/>
              <a:gd name="connsiteX15" fmla="*/ 2407920 w 3810000"/>
              <a:gd name="connsiteY15" fmla="*/ 50005 h 3729629"/>
              <a:gd name="connsiteX16" fmla="*/ 3001978 w 3810000"/>
              <a:gd name="connsiteY16" fmla="*/ 370369 h 3729629"/>
              <a:gd name="connsiteX17" fmla="*/ 3359674 w 3810000"/>
              <a:gd name="connsiteY17" fmla="*/ 1171254 h 3729629"/>
              <a:gd name="connsiteX18" fmla="*/ 3436071 w 3810000"/>
              <a:gd name="connsiteY18" fmla="*/ 2214396 h 3729629"/>
              <a:gd name="connsiteX19" fmla="*/ 3373317 w 3810000"/>
              <a:gd name="connsiteY19" fmla="*/ 2660164 h 3729629"/>
              <a:gd name="connsiteX20" fmla="*/ 3306183 w 3810000"/>
              <a:gd name="connsiteY20" fmla="*/ 2911157 h 3729629"/>
              <a:gd name="connsiteX21" fmla="*/ 3277496 w 3810000"/>
              <a:gd name="connsiteY21" fmla="*/ 3007196 h 3729629"/>
              <a:gd name="connsiteX22" fmla="*/ 3809999 w 3810000"/>
              <a:gd name="connsiteY22" fmla="*/ 3236277 h 3729629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37609 w 3810000"/>
              <a:gd name="connsiteY6" fmla="*/ 3434392 h 3729312"/>
              <a:gd name="connsiteX7" fmla="*/ 266650 w 3810000"/>
              <a:gd name="connsiteY7" fmla="*/ 3001646 h 3729312"/>
              <a:gd name="connsiteX8" fmla="*/ 152400 w 3810000"/>
              <a:gd name="connsiteY8" fmla="*/ 2559525 h 3729312"/>
              <a:gd name="connsiteX9" fmla="*/ 30480 w 3810000"/>
              <a:gd name="connsiteY9" fmla="*/ 2153125 h 3729312"/>
              <a:gd name="connsiteX10" fmla="*/ 0 w 3810000"/>
              <a:gd name="connsiteY10" fmla="*/ 1929605 h 3729312"/>
              <a:gd name="connsiteX11" fmla="*/ 61757 w 3810000"/>
              <a:gd name="connsiteY11" fmla="*/ 1344779 h 3729312"/>
              <a:gd name="connsiteX12" fmla="*/ 275913 w 3810000"/>
              <a:gd name="connsiteY12" fmla="*/ 940921 h 3729312"/>
              <a:gd name="connsiteX13" fmla="*/ 893683 w 3810000"/>
              <a:gd name="connsiteY13" fmla="*/ 210032 h 3729312"/>
              <a:gd name="connsiteX14" fmla="*/ 1625600 w 3810000"/>
              <a:gd name="connsiteY14" fmla="*/ 0 h 3729312"/>
              <a:gd name="connsiteX15" fmla="*/ 2407920 w 3810000"/>
              <a:gd name="connsiteY15" fmla="*/ 50005 h 3729312"/>
              <a:gd name="connsiteX16" fmla="*/ 3001978 w 3810000"/>
              <a:gd name="connsiteY16" fmla="*/ 370369 h 3729312"/>
              <a:gd name="connsiteX17" fmla="*/ 3359674 w 3810000"/>
              <a:gd name="connsiteY17" fmla="*/ 1171254 h 3729312"/>
              <a:gd name="connsiteX18" fmla="*/ 3436071 w 3810000"/>
              <a:gd name="connsiteY18" fmla="*/ 2214396 h 3729312"/>
              <a:gd name="connsiteX19" fmla="*/ 3373317 w 3810000"/>
              <a:gd name="connsiteY19" fmla="*/ 2660164 h 3729312"/>
              <a:gd name="connsiteX20" fmla="*/ 3306183 w 3810000"/>
              <a:gd name="connsiteY20" fmla="*/ 2911157 h 3729312"/>
              <a:gd name="connsiteX21" fmla="*/ 3277496 w 3810000"/>
              <a:gd name="connsiteY21" fmla="*/ 3007196 h 3729312"/>
              <a:gd name="connsiteX22" fmla="*/ 3809999 w 3810000"/>
              <a:gd name="connsiteY22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37609 w 3810000"/>
              <a:gd name="connsiteY6" fmla="*/ 3434392 h 3729312"/>
              <a:gd name="connsiteX7" fmla="*/ 266650 w 3810000"/>
              <a:gd name="connsiteY7" fmla="*/ 3001646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37609 w 3810000"/>
              <a:gd name="connsiteY6" fmla="*/ 3434392 h 3729312"/>
              <a:gd name="connsiteX7" fmla="*/ 215153 w 3810000"/>
              <a:gd name="connsiteY7" fmla="*/ 3009584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15153 w 3810000"/>
              <a:gd name="connsiteY7" fmla="*/ 3009584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15153 w 3810000"/>
              <a:gd name="connsiteY7" fmla="*/ 3009584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43242 w 3810000"/>
              <a:gd name="connsiteY7" fmla="*/ 2950050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43242 w 3810000"/>
              <a:gd name="connsiteY7" fmla="*/ 2950050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900157 w 3810000"/>
              <a:gd name="connsiteY6" fmla="*/ 3438361 h 3729312"/>
              <a:gd name="connsiteX7" fmla="*/ 243242 w 3810000"/>
              <a:gd name="connsiteY7" fmla="*/ 2950050 h 3729312"/>
              <a:gd name="connsiteX8" fmla="*/ 30480 w 3810000"/>
              <a:gd name="connsiteY8" fmla="*/ 2153125 h 3729312"/>
              <a:gd name="connsiteX9" fmla="*/ 0 w 3810000"/>
              <a:gd name="connsiteY9" fmla="*/ 1929605 h 3729312"/>
              <a:gd name="connsiteX10" fmla="*/ 61757 w 3810000"/>
              <a:gd name="connsiteY10" fmla="*/ 1344779 h 3729312"/>
              <a:gd name="connsiteX11" fmla="*/ 275913 w 3810000"/>
              <a:gd name="connsiteY11" fmla="*/ 940921 h 3729312"/>
              <a:gd name="connsiteX12" fmla="*/ 893683 w 3810000"/>
              <a:gd name="connsiteY12" fmla="*/ 210032 h 3729312"/>
              <a:gd name="connsiteX13" fmla="*/ 1625600 w 3810000"/>
              <a:gd name="connsiteY13" fmla="*/ 0 h 3729312"/>
              <a:gd name="connsiteX14" fmla="*/ 2407920 w 3810000"/>
              <a:gd name="connsiteY14" fmla="*/ 50005 h 3729312"/>
              <a:gd name="connsiteX15" fmla="*/ 3001978 w 3810000"/>
              <a:gd name="connsiteY15" fmla="*/ 370369 h 3729312"/>
              <a:gd name="connsiteX16" fmla="*/ 3359674 w 3810000"/>
              <a:gd name="connsiteY16" fmla="*/ 1171254 h 3729312"/>
              <a:gd name="connsiteX17" fmla="*/ 3436071 w 3810000"/>
              <a:gd name="connsiteY17" fmla="*/ 2214396 h 3729312"/>
              <a:gd name="connsiteX18" fmla="*/ 3373317 w 3810000"/>
              <a:gd name="connsiteY18" fmla="*/ 2660164 h 3729312"/>
              <a:gd name="connsiteX19" fmla="*/ 3306183 w 3810000"/>
              <a:gd name="connsiteY19" fmla="*/ 2911157 h 3729312"/>
              <a:gd name="connsiteX20" fmla="*/ 3277496 w 3810000"/>
              <a:gd name="connsiteY20" fmla="*/ 3007196 h 3729312"/>
              <a:gd name="connsiteX21" fmla="*/ 3809999 w 3810000"/>
              <a:gd name="connsiteY21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372197 w 3810000"/>
              <a:gd name="connsiteY5" fmla="*/ 3581231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021080 w 3810000"/>
              <a:gd name="connsiteY5" fmla="*/ 3462165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021080 w 3810000"/>
              <a:gd name="connsiteY5" fmla="*/ 3462165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021080 w 3810000"/>
              <a:gd name="connsiteY5" fmla="*/ 3462165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10000 w 3810000"/>
              <a:gd name="connsiteY0" fmla="*/ 3219925 h 3729312"/>
              <a:gd name="connsiteX1" fmla="*/ 3395133 w 3810000"/>
              <a:gd name="connsiteY1" fmla="*/ 3548539 h 3729312"/>
              <a:gd name="connsiteX2" fmla="*/ 3020211 w 3810000"/>
              <a:gd name="connsiteY2" fmla="*/ 3689508 h 3729312"/>
              <a:gd name="connsiteX3" fmla="*/ 2309608 w 3810000"/>
              <a:gd name="connsiteY3" fmla="*/ 3727442 h 3729312"/>
              <a:gd name="connsiteX4" fmla="*/ 1665941 w 3810000"/>
              <a:gd name="connsiteY4" fmla="*/ 3644413 h 3729312"/>
              <a:gd name="connsiteX5" fmla="*/ 1021080 w 3810000"/>
              <a:gd name="connsiteY5" fmla="*/ 3462165 h 3729312"/>
              <a:gd name="connsiteX6" fmla="*/ 243242 w 3810000"/>
              <a:gd name="connsiteY6" fmla="*/ 2950050 h 3729312"/>
              <a:gd name="connsiteX7" fmla="*/ 30480 w 3810000"/>
              <a:gd name="connsiteY7" fmla="*/ 2153125 h 3729312"/>
              <a:gd name="connsiteX8" fmla="*/ 0 w 3810000"/>
              <a:gd name="connsiteY8" fmla="*/ 1929605 h 3729312"/>
              <a:gd name="connsiteX9" fmla="*/ 61757 w 3810000"/>
              <a:gd name="connsiteY9" fmla="*/ 1344779 h 3729312"/>
              <a:gd name="connsiteX10" fmla="*/ 275913 w 3810000"/>
              <a:gd name="connsiteY10" fmla="*/ 940921 h 3729312"/>
              <a:gd name="connsiteX11" fmla="*/ 893683 w 3810000"/>
              <a:gd name="connsiteY11" fmla="*/ 210032 h 3729312"/>
              <a:gd name="connsiteX12" fmla="*/ 1625600 w 3810000"/>
              <a:gd name="connsiteY12" fmla="*/ 0 h 3729312"/>
              <a:gd name="connsiteX13" fmla="*/ 2407920 w 3810000"/>
              <a:gd name="connsiteY13" fmla="*/ 50005 h 3729312"/>
              <a:gd name="connsiteX14" fmla="*/ 3001978 w 3810000"/>
              <a:gd name="connsiteY14" fmla="*/ 370369 h 3729312"/>
              <a:gd name="connsiteX15" fmla="*/ 3359674 w 3810000"/>
              <a:gd name="connsiteY15" fmla="*/ 1171254 h 3729312"/>
              <a:gd name="connsiteX16" fmla="*/ 3436071 w 3810000"/>
              <a:gd name="connsiteY16" fmla="*/ 2214396 h 3729312"/>
              <a:gd name="connsiteX17" fmla="*/ 3373317 w 3810000"/>
              <a:gd name="connsiteY17" fmla="*/ 2660164 h 3729312"/>
              <a:gd name="connsiteX18" fmla="*/ 3306183 w 3810000"/>
              <a:gd name="connsiteY18" fmla="*/ 2911157 h 3729312"/>
              <a:gd name="connsiteX19" fmla="*/ 3277496 w 3810000"/>
              <a:gd name="connsiteY19" fmla="*/ 3007196 h 3729312"/>
              <a:gd name="connsiteX20" fmla="*/ 3809999 w 3810000"/>
              <a:gd name="connsiteY20" fmla="*/ 3236277 h 3729312"/>
              <a:gd name="connsiteX0" fmla="*/ 3831600 w 3831600"/>
              <a:gd name="connsiteY0" fmla="*/ 3219925 h 3729312"/>
              <a:gd name="connsiteX1" fmla="*/ 3416733 w 3831600"/>
              <a:gd name="connsiteY1" fmla="*/ 3548539 h 3729312"/>
              <a:gd name="connsiteX2" fmla="*/ 3041811 w 3831600"/>
              <a:gd name="connsiteY2" fmla="*/ 3689508 h 3729312"/>
              <a:gd name="connsiteX3" fmla="*/ 2331208 w 3831600"/>
              <a:gd name="connsiteY3" fmla="*/ 3727442 h 3729312"/>
              <a:gd name="connsiteX4" fmla="*/ 1687541 w 3831600"/>
              <a:gd name="connsiteY4" fmla="*/ 3644413 h 3729312"/>
              <a:gd name="connsiteX5" fmla="*/ 1042680 w 3831600"/>
              <a:gd name="connsiteY5" fmla="*/ 3462165 h 3729312"/>
              <a:gd name="connsiteX6" fmla="*/ 264842 w 3831600"/>
              <a:gd name="connsiteY6" fmla="*/ 2950050 h 3729312"/>
              <a:gd name="connsiteX7" fmla="*/ 14628 w 3831600"/>
              <a:gd name="connsiteY7" fmla="*/ 2200752 h 3729312"/>
              <a:gd name="connsiteX8" fmla="*/ 21600 w 3831600"/>
              <a:gd name="connsiteY8" fmla="*/ 1929605 h 3729312"/>
              <a:gd name="connsiteX9" fmla="*/ 83357 w 3831600"/>
              <a:gd name="connsiteY9" fmla="*/ 1344779 h 3729312"/>
              <a:gd name="connsiteX10" fmla="*/ 297513 w 3831600"/>
              <a:gd name="connsiteY10" fmla="*/ 940921 h 3729312"/>
              <a:gd name="connsiteX11" fmla="*/ 915283 w 3831600"/>
              <a:gd name="connsiteY11" fmla="*/ 210032 h 3729312"/>
              <a:gd name="connsiteX12" fmla="*/ 1647200 w 3831600"/>
              <a:gd name="connsiteY12" fmla="*/ 0 h 3729312"/>
              <a:gd name="connsiteX13" fmla="*/ 2429520 w 3831600"/>
              <a:gd name="connsiteY13" fmla="*/ 50005 h 3729312"/>
              <a:gd name="connsiteX14" fmla="*/ 3023578 w 3831600"/>
              <a:gd name="connsiteY14" fmla="*/ 370369 h 3729312"/>
              <a:gd name="connsiteX15" fmla="*/ 3381274 w 3831600"/>
              <a:gd name="connsiteY15" fmla="*/ 1171254 h 3729312"/>
              <a:gd name="connsiteX16" fmla="*/ 3457671 w 3831600"/>
              <a:gd name="connsiteY16" fmla="*/ 2214396 h 3729312"/>
              <a:gd name="connsiteX17" fmla="*/ 3394917 w 3831600"/>
              <a:gd name="connsiteY17" fmla="*/ 2660164 h 3729312"/>
              <a:gd name="connsiteX18" fmla="*/ 3327783 w 3831600"/>
              <a:gd name="connsiteY18" fmla="*/ 2911157 h 3729312"/>
              <a:gd name="connsiteX19" fmla="*/ 3299096 w 3831600"/>
              <a:gd name="connsiteY19" fmla="*/ 3007196 h 3729312"/>
              <a:gd name="connsiteX20" fmla="*/ 3831599 w 3831600"/>
              <a:gd name="connsiteY20" fmla="*/ 3236277 h 3729312"/>
              <a:gd name="connsiteX0" fmla="*/ 3831600 w 3831600"/>
              <a:gd name="connsiteY0" fmla="*/ 3219925 h 3729312"/>
              <a:gd name="connsiteX1" fmla="*/ 3416733 w 3831600"/>
              <a:gd name="connsiteY1" fmla="*/ 3548539 h 3729312"/>
              <a:gd name="connsiteX2" fmla="*/ 3041811 w 3831600"/>
              <a:gd name="connsiteY2" fmla="*/ 3689508 h 3729312"/>
              <a:gd name="connsiteX3" fmla="*/ 2331208 w 3831600"/>
              <a:gd name="connsiteY3" fmla="*/ 3727442 h 3729312"/>
              <a:gd name="connsiteX4" fmla="*/ 1687541 w 3831600"/>
              <a:gd name="connsiteY4" fmla="*/ 3644413 h 3729312"/>
              <a:gd name="connsiteX5" fmla="*/ 1042680 w 3831600"/>
              <a:gd name="connsiteY5" fmla="*/ 3462165 h 3729312"/>
              <a:gd name="connsiteX6" fmla="*/ 264842 w 3831600"/>
              <a:gd name="connsiteY6" fmla="*/ 2950050 h 3729312"/>
              <a:gd name="connsiteX7" fmla="*/ 14628 w 3831600"/>
              <a:gd name="connsiteY7" fmla="*/ 2200752 h 3729312"/>
              <a:gd name="connsiteX8" fmla="*/ 21600 w 3831600"/>
              <a:gd name="connsiteY8" fmla="*/ 1929605 h 3729312"/>
              <a:gd name="connsiteX9" fmla="*/ 297513 w 3831600"/>
              <a:gd name="connsiteY9" fmla="*/ 940921 h 3729312"/>
              <a:gd name="connsiteX10" fmla="*/ 915283 w 3831600"/>
              <a:gd name="connsiteY10" fmla="*/ 210032 h 3729312"/>
              <a:gd name="connsiteX11" fmla="*/ 1647200 w 3831600"/>
              <a:gd name="connsiteY11" fmla="*/ 0 h 3729312"/>
              <a:gd name="connsiteX12" fmla="*/ 2429520 w 3831600"/>
              <a:gd name="connsiteY12" fmla="*/ 50005 h 3729312"/>
              <a:gd name="connsiteX13" fmla="*/ 3023578 w 3831600"/>
              <a:gd name="connsiteY13" fmla="*/ 370369 h 3729312"/>
              <a:gd name="connsiteX14" fmla="*/ 3381274 w 3831600"/>
              <a:gd name="connsiteY14" fmla="*/ 1171254 h 3729312"/>
              <a:gd name="connsiteX15" fmla="*/ 3457671 w 3831600"/>
              <a:gd name="connsiteY15" fmla="*/ 2214396 h 3729312"/>
              <a:gd name="connsiteX16" fmla="*/ 3394917 w 3831600"/>
              <a:gd name="connsiteY16" fmla="*/ 2660164 h 3729312"/>
              <a:gd name="connsiteX17" fmla="*/ 3327783 w 3831600"/>
              <a:gd name="connsiteY17" fmla="*/ 2911157 h 3729312"/>
              <a:gd name="connsiteX18" fmla="*/ 3299096 w 3831600"/>
              <a:gd name="connsiteY18" fmla="*/ 3007196 h 3729312"/>
              <a:gd name="connsiteX19" fmla="*/ 3831599 w 3831600"/>
              <a:gd name="connsiteY19" fmla="*/ 3236277 h 3729312"/>
              <a:gd name="connsiteX0" fmla="*/ 3831600 w 3831600"/>
              <a:gd name="connsiteY0" fmla="*/ 3219925 h 3729312"/>
              <a:gd name="connsiteX1" fmla="*/ 3416733 w 3831600"/>
              <a:gd name="connsiteY1" fmla="*/ 3548539 h 3729312"/>
              <a:gd name="connsiteX2" fmla="*/ 3041811 w 3831600"/>
              <a:gd name="connsiteY2" fmla="*/ 3689508 h 3729312"/>
              <a:gd name="connsiteX3" fmla="*/ 2331208 w 3831600"/>
              <a:gd name="connsiteY3" fmla="*/ 3727442 h 3729312"/>
              <a:gd name="connsiteX4" fmla="*/ 1687541 w 3831600"/>
              <a:gd name="connsiteY4" fmla="*/ 3644413 h 3729312"/>
              <a:gd name="connsiteX5" fmla="*/ 1042680 w 3831600"/>
              <a:gd name="connsiteY5" fmla="*/ 3462165 h 3729312"/>
              <a:gd name="connsiteX6" fmla="*/ 264842 w 3831600"/>
              <a:gd name="connsiteY6" fmla="*/ 2950050 h 3729312"/>
              <a:gd name="connsiteX7" fmla="*/ 14628 w 3831600"/>
              <a:gd name="connsiteY7" fmla="*/ 2200752 h 3729312"/>
              <a:gd name="connsiteX8" fmla="*/ 21600 w 3831600"/>
              <a:gd name="connsiteY8" fmla="*/ 1854197 h 3729312"/>
              <a:gd name="connsiteX9" fmla="*/ 297513 w 3831600"/>
              <a:gd name="connsiteY9" fmla="*/ 940921 h 3729312"/>
              <a:gd name="connsiteX10" fmla="*/ 915283 w 3831600"/>
              <a:gd name="connsiteY10" fmla="*/ 210032 h 3729312"/>
              <a:gd name="connsiteX11" fmla="*/ 1647200 w 3831600"/>
              <a:gd name="connsiteY11" fmla="*/ 0 h 3729312"/>
              <a:gd name="connsiteX12" fmla="*/ 2429520 w 3831600"/>
              <a:gd name="connsiteY12" fmla="*/ 50005 h 3729312"/>
              <a:gd name="connsiteX13" fmla="*/ 3023578 w 3831600"/>
              <a:gd name="connsiteY13" fmla="*/ 370369 h 3729312"/>
              <a:gd name="connsiteX14" fmla="*/ 3381274 w 3831600"/>
              <a:gd name="connsiteY14" fmla="*/ 1171254 h 3729312"/>
              <a:gd name="connsiteX15" fmla="*/ 3457671 w 3831600"/>
              <a:gd name="connsiteY15" fmla="*/ 2214396 h 3729312"/>
              <a:gd name="connsiteX16" fmla="*/ 3394917 w 3831600"/>
              <a:gd name="connsiteY16" fmla="*/ 2660164 h 3729312"/>
              <a:gd name="connsiteX17" fmla="*/ 3327783 w 3831600"/>
              <a:gd name="connsiteY17" fmla="*/ 2911157 h 3729312"/>
              <a:gd name="connsiteX18" fmla="*/ 3299096 w 3831600"/>
              <a:gd name="connsiteY18" fmla="*/ 3007196 h 3729312"/>
              <a:gd name="connsiteX19" fmla="*/ 3831599 w 3831600"/>
              <a:gd name="connsiteY19" fmla="*/ 3236277 h 3729312"/>
              <a:gd name="connsiteX0" fmla="*/ 3831600 w 3831600"/>
              <a:gd name="connsiteY0" fmla="*/ 3219925 h 3729312"/>
              <a:gd name="connsiteX1" fmla="*/ 3416733 w 3831600"/>
              <a:gd name="connsiteY1" fmla="*/ 3548539 h 3729312"/>
              <a:gd name="connsiteX2" fmla="*/ 3041811 w 3831600"/>
              <a:gd name="connsiteY2" fmla="*/ 3689508 h 3729312"/>
              <a:gd name="connsiteX3" fmla="*/ 2331208 w 3831600"/>
              <a:gd name="connsiteY3" fmla="*/ 3727442 h 3729312"/>
              <a:gd name="connsiteX4" fmla="*/ 1687541 w 3831600"/>
              <a:gd name="connsiteY4" fmla="*/ 3644413 h 3729312"/>
              <a:gd name="connsiteX5" fmla="*/ 1042680 w 3831600"/>
              <a:gd name="connsiteY5" fmla="*/ 3462165 h 3729312"/>
              <a:gd name="connsiteX6" fmla="*/ 264842 w 3831600"/>
              <a:gd name="connsiteY6" fmla="*/ 2950050 h 3729312"/>
              <a:gd name="connsiteX7" fmla="*/ 14628 w 3831600"/>
              <a:gd name="connsiteY7" fmla="*/ 2200752 h 3729312"/>
              <a:gd name="connsiteX8" fmla="*/ 21600 w 3831600"/>
              <a:gd name="connsiteY8" fmla="*/ 1854197 h 3729312"/>
              <a:gd name="connsiteX9" fmla="*/ 311558 w 3831600"/>
              <a:gd name="connsiteY9" fmla="*/ 841700 h 3729312"/>
              <a:gd name="connsiteX10" fmla="*/ 915283 w 3831600"/>
              <a:gd name="connsiteY10" fmla="*/ 210032 h 3729312"/>
              <a:gd name="connsiteX11" fmla="*/ 1647200 w 3831600"/>
              <a:gd name="connsiteY11" fmla="*/ 0 h 3729312"/>
              <a:gd name="connsiteX12" fmla="*/ 2429520 w 3831600"/>
              <a:gd name="connsiteY12" fmla="*/ 50005 h 3729312"/>
              <a:gd name="connsiteX13" fmla="*/ 3023578 w 3831600"/>
              <a:gd name="connsiteY13" fmla="*/ 370369 h 3729312"/>
              <a:gd name="connsiteX14" fmla="*/ 3381274 w 3831600"/>
              <a:gd name="connsiteY14" fmla="*/ 1171254 h 3729312"/>
              <a:gd name="connsiteX15" fmla="*/ 3457671 w 3831600"/>
              <a:gd name="connsiteY15" fmla="*/ 2214396 h 3729312"/>
              <a:gd name="connsiteX16" fmla="*/ 3394917 w 3831600"/>
              <a:gd name="connsiteY16" fmla="*/ 2660164 h 3729312"/>
              <a:gd name="connsiteX17" fmla="*/ 3327783 w 3831600"/>
              <a:gd name="connsiteY17" fmla="*/ 2911157 h 3729312"/>
              <a:gd name="connsiteX18" fmla="*/ 3299096 w 3831600"/>
              <a:gd name="connsiteY18" fmla="*/ 3007196 h 3729312"/>
              <a:gd name="connsiteX19" fmla="*/ 3831599 w 3831600"/>
              <a:gd name="connsiteY19" fmla="*/ 3236277 h 3729312"/>
              <a:gd name="connsiteX0" fmla="*/ 3827607 w 3827607"/>
              <a:gd name="connsiteY0" fmla="*/ 3219925 h 3729312"/>
              <a:gd name="connsiteX1" fmla="*/ 3412740 w 3827607"/>
              <a:gd name="connsiteY1" fmla="*/ 3548539 h 3729312"/>
              <a:gd name="connsiteX2" fmla="*/ 3037818 w 3827607"/>
              <a:gd name="connsiteY2" fmla="*/ 3689508 h 3729312"/>
              <a:gd name="connsiteX3" fmla="*/ 2327215 w 3827607"/>
              <a:gd name="connsiteY3" fmla="*/ 3727442 h 3729312"/>
              <a:gd name="connsiteX4" fmla="*/ 1683548 w 3827607"/>
              <a:gd name="connsiteY4" fmla="*/ 3644413 h 3729312"/>
              <a:gd name="connsiteX5" fmla="*/ 1038687 w 3827607"/>
              <a:gd name="connsiteY5" fmla="*/ 3462165 h 3729312"/>
              <a:gd name="connsiteX6" fmla="*/ 260849 w 3827607"/>
              <a:gd name="connsiteY6" fmla="*/ 2950050 h 3729312"/>
              <a:gd name="connsiteX7" fmla="*/ 10635 w 3827607"/>
              <a:gd name="connsiteY7" fmla="*/ 2200752 h 3729312"/>
              <a:gd name="connsiteX8" fmla="*/ 17607 w 3827607"/>
              <a:gd name="connsiteY8" fmla="*/ 1854197 h 3729312"/>
              <a:gd name="connsiteX9" fmla="*/ 307565 w 3827607"/>
              <a:gd name="connsiteY9" fmla="*/ 841700 h 3729312"/>
              <a:gd name="connsiteX10" fmla="*/ 911290 w 3827607"/>
              <a:gd name="connsiteY10" fmla="*/ 210032 h 3729312"/>
              <a:gd name="connsiteX11" fmla="*/ 1643207 w 3827607"/>
              <a:gd name="connsiteY11" fmla="*/ 0 h 3729312"/>
              <a:gd name="connsiteX12" fmla="*/ 2425527 w 3827607"/>
              <a:gd name="connsiteY12" fmla="*/ 50005 h 3729312"/>
              <a:gd name="connsiteX13" fmla="*/ 3019585 w 3827607"/>
              <a:gd name="connsiteY13" fmla="*/ 370369 h 3729312"/>
              <a:gd name="connsiteX14" fmla="*/ 3377281 w 3827607"/>
              <a:gd name="connsiteY14" fmla="*/ 1171254 h 3729312"/>
              <a:gd name="connsiteX15" fmla="*/ 3453678 w 3827607"/>
              <a:gd name="connsiteY15" fmla="*/ 2214396 h 3729312"/>
              <a:gd name="connsiteX16" fmla="*/ 3390924 w 3827607"/>
              <a:gd name="connsiteY16" fmla="*/ 2660164 h 3729312"/>
              <a:gd name="connsiteX17" fmla="*/ 3323790 w 3827607"/>
              <a:gd name="connsiteY17" fmla="*/ 2911157 h 3729312"/>
              <a:gd name="connsiteX18" fmla="*/ 3295103 w 3827607"/>
              <a:gd name="connsiteY18" fmla="*/ 3007196 h 3729312"/>
              <a:gd name="connsiteX19" fmla="*/ 3827606 w 3827607"/>
              <a:gd name="connsiteY19" fmla="*/ 3236277 h 3729312"/>
              <a:gd name="connsiteX0" fmla="*/ 3833194 w 3833194"/>
              <a:gd name="connsiteY0" fmla="*/ 3219925 h 3729312"/>
              <a:gd name="connsiteX1" fmla="*/ 3418327 w 3833194"/>
              <a:gd name="connsiteY1" fmla="*/ 3548539 h 3729312"/>
              <a:gd name="connsiteX2" fmla="*/ 3043405 w 3833194"/>
              <a:gd name="connsiteY2" fmla="*/ 3689508 h 3729312"/>
              <a:gd name="connsiteX3" fmla="*/ 2332802 w 3833194"/>
              <a:gd name="connsiteY3" fmla="*/ 3727442 h 3729312"/>
              <a:gd name="connsiteX4" fmla="*/ 1689135 w 3833194"/>
              <a:gd name="connsiteY4" fmla="*/ 3644413 h 3729312"/>
              <a:gd name="connsiteX5" fmla="*/ 1044274 w 3833194"/>
              <a:gd name="connsiteY5" fmla="*/ 3462165 h 3729312"/>
              <a:gd name="connsiteX6" fmla="*/ 266436 w 3833194"/>
              <a:gd name="connsiteY6" fmla="*/ 2950050 h 3729312"/>
              <a:gd name="connsiteX7" fmla="*/ 16222 w 3833194"/>
              <a:gd name="connsiteY7" fmla="*/ 2200752 h 3729312"/>
              <a:gd name="connsiteX8" fmla="*/ 23194 w 3833194"/>
              <a:gd name="connsiteY8" fmla="*/ 1854197 h 3729312"/>
              <a:gd name="connsiteX9" fmla="*/ 313152 w 3833194"/>
              <a:gd name="connsiteY9" fmla="*/ 841700 h 3729312"/>
              <a:gd name="connsiteX10" fmla="*/ 916877 w 3833194"/>
              <a:gd name="connsiteY10" fmla="*/ 210032 h 3729312"/>
              <a:gd name="connsiteX11" fmla="*/ 1648794 w 3833194"/>
              <a:gd name="connsiteY11" fmla="*/ 0 h 3729312"/>
              <a:gd name="connsiteX12" fmla="*/ 2431114 w 3833194"/>
              <a:gd name="connsiteY12" fmla="*/ 50005 h 3729312"/>
              <a:gd name="connsiteX13" fmla="*/ 3025172 w 3833194"/>
              <a:gd name="connsiteY13" fmla="*/ 370369 h 3729312"/>
              <a:gd name="connsiteX14" fmla="*/ 3382868 w 3833194"/>
              <a:gd name="connsiteY14" fmla="*/ 1171254 h 3729312"/>
              <a:gd name="connsiteX15" fmla="*/ 3459265 w 3833194"/>
              <a:gd name="connsiteY15" fmla="*/ 2214396 h 3729312"/>
              <a:gd name="connsiteX16" fmla="*/ 3396511 w 3833194"/>
              <a:gd name="connsiteY16" fmla="*/ 2660164 h 3729312"/>
              <a:gd name="connsiteX17" fmla="*/ 3329377 w 3833194"/>
              <a:gd name="connsiteY17" fmla="*/ 2911157 h 3729312"/>
              <a:gd name="connsiteX18" fmla="*/ 3300690 w 3833194"/>
              <a:gd name="connsiteY18" fmla="*/ 3007196 h 3729312"/>
              <a:gd name="connsiteX19" fmla="*/ 3833193 w 3833194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15574 w 3835616"/>
              <a:gd name="connsiteY9" fmla="*/ 841700 h 3729312"/>
              <a:gd name="connsiteX10" fmla="*/ 919299 w 3835616"/>
              <a:gd name="connsiteY10" fmla="*/ 210032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919299 w 3835616"/>
              <a:gd name="connsiteY10" fmla="*/ 210032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236277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35615 w 3835616"/>
              <a:gd name="connsiteY19" fmla="*/ 3171595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829746 w 3835616"/>
              <a:gd name="connsiteY19" fmla="*/ 3216376 h 3729312"/>
              <a:gd name="connsiteX0" fmla="*/ 3835616 w 3841659"/>
              <a:gd name="connsiteY0" fmla="*/ 3219925 h 3729312"/>
              <a:gd name="connsiteX1" fmla="*/ 3420749 w 3841659"/>
              <a:gd name="connsiteY1" fmla="*/ 3548539 h 3729312"/>
              <a:gd name="connsiteX2" fmla="*/ 3045827 w 3841659"/>
              <a:gd name="connsiteY2" fmla="*/ 3689508 h 3729312"/>
              <a:gd name="connsiteX3" fmla="*/ 2335224 w 3841659"/>
              <a:gd name="connsiteY3" fmla="*/ 3727442 h 3729312"/>
              <a:gd name="connsiteX4" fmla="*/ 1691557 w 3841659"/>
              <a:gd name="connsiteY4" fmla="*/ 3644413 h 3729312"/>
              <a:gd name="connsiteX5" fmla="*/ 1046696 w 3841659"/>
              <a:gd name="connsiteY5" fmla="*/ 3462165 h 3729312"/>
              <a:gd name="connsiteX6" fmla="*/ 268858 w 3841659"/>
              <a:gd name="connsiteY6" fmla="*/ 2950050 h 3729312"/>
              <a:gd name="connsiteX7" fmla="*/ 18644 w 3841659"/>
              <a:gd name="connsiteY7" fmla="*/ 2200752 h 3729312"/>
              <a:gd name="connsiteX8" fmla="*/ 30297 w 3841659"/>
              <a:gd name="connsiteY8" fmla="*/ 1762911 h 3729312"/>
              <a:gd name="connsiteX9" fmla="*/ 301529 w 3841659"/>
              <a:gd name="connsiteY9" fmla="*/ 901232 h 3729312"/>
              <a:gd name="connsiteX10" fmla="*/ 717992 w 3841659"/>
              <a:gd name="connsiteY10" fmla="*/ 341005 h 3729312"/>
              <a:gd name="connsiteX11" fmla="*/ 1651216 w 3841659"/>
              <a:gd name="connsiteY11" fmla="*/ 0 h 3729312"/>
              <a:gd name="connsiteX12" fmla="*/ 2433536 w 3841659"/>
              <a:gd name="connsiteY12" fmla="*/ 50005 h 3729312"/>
              <a:gd name="connsiteX13" fmla="*/ 3027594 w 3841659"/>
              <a:gd name="connsiteY13" fmla="*/ 370369 h 3729312"/>
              <a:gd name="connsiteX14" fmla="*/ 3385290 w 3841659"/>
              <a:gd name="connsiteY14" fmla="*/ 1171254 h 3729312"/>
              <a:gd name="connsiteX15" fmla="*/ 3461687 w 3841659"/>
              <a:gd name="connsiteY15" fmla="*/ 2214396 h 3729312"/>
              <a:gd name="connsiteX16" fmla="*/ 3398933 w 3841659"/>
              <a:gd name="connsiteY16" fmla="*/ 2660164 h 3729312"/>
              <a:gd name="connsiteX17" fmla="*/ 3331799 w 3841659"/>
              <a:gd name="connsiteY17" fmla="*/ 2911157 h 3729312"/>
              <a:gd name="connsiteX18" fmla="*/ 3303112 w 3841659"/>
              <a:gd name="connsiteY18" fmla="*/ 3007196 h 3729312"/>
              <a:gd name="connsiteX19" fmla="*/ 3841659 w 3841659"/>
              <a:gd name="connsiteY19" fmla="*/ 3223109 h 3729312"/>
              <a:gd name="connsiteX0" fmla="*/ 3835616 w 3835616"/>
              <a:gd name="connsiteY0" fmla="*/ 3219925 h 3729312"/>
              <a:gd name="connsiteX1" fmla="*/ 3420749 w 3835616"/>
              <a:gd name="connsiteY1" fmla="*/ 3548539 h 3729312"/>
              <a:gd name="connsiteX2" fmla="*/ 3045827 w 3835616"/>
              <a:gd name="connsiteY2" fmla="*/ 3689508 h 3729312"/>
              <a:gd name="connsiteX3" fmla="*/ 2335224 w 3835616"/>
              <a:gd name="connsiteY3" fmla="*/ 3727442 h 3729312"/>
              <a:gd name="connsiteX4" fmla="*/ 1691557 w 3835616"/>
              <a:gd name="connsiteY4" fmla="*/ 3644413 h 3729312"/>
              <a:gd name="connsiteX5" fmla="*/ 1046696 w 3835616"/>
              <a:gd name="connsiteY5" fmla="*/ 3462165 h 3729312"/>
              <a:gd name="connsiteX6" fmla="*/ 268858 w 3835616"/>
              <a:gd name="connsiteY6" fmla="*/ 2950050 h 3729312"/>
              <a:gd name="connsiteX7" fmla="*/ 18644 w 3835616"/>
              <a:gd name="connsiteY7" fmla="*/ 2200752 h 3729312"/>
              <a:gd name="connsiteX8" fmla="*/ 30297 w 3835616"/>
              <a:gd name="connsiteY8" fmla="*/ 1762911 h 3729312"/>
              <a:gd name="connsiteX9" fmla="*/ 301529 w 3835616"/>
              <a:gd name="connsiteY9" fmla="*/ 901232 h 3729312"/>
              <a:gd name="connsiteX10" fmla="*/ 717992 w 3835616"/>
              <a:gd name="connsiteY10" fmla="*/ 341005 h 3729312"/>
              <a:gd name="connsiteX11" fmla="*/ 1651216 w 3835616"/>
              <a:gd name="connsiteY11" fmla="*/ 0 h 3729312"/>
              <a:gd name="connsiteX12" fmla="*/ 2433536 w 3835616"/>
              <a:gd name="connsiteY12" fmla="*/ 50005 h 3729312"/>
              <a:gd name="connsiteX13" fmla="*/ 3027594 w 3835616"/>
              <a:gd name="connsiteY13" fmla="*/ 370369 h 3729312"/>
              <a:gd name="connsiteX14" fmla="*/ 3385290 w 3835616"/>
              <a:gd name="connsiteY14" fmla="*/ 1171254 h 3729312"/>
              <a:gd name="connsiteX15" fmla="*/ 3461687 w 3835616"/>
              <a:gd name="connsiteY15" fmla="*/ 2214396 h 3729312"/>
              <a:gd name="connsiteX16" fmla="*/ 3398933 w 3835616"/>
              <a:gd name="connsiteY16" fmla="*/ 2660164 h 3729312"/>
              <a:gd name="connsiteX17" fmla="*/ 3331799 w 3835616"/>
              <a:gd name="connsiteY17" fmla="*/ 2911157 h 3729312"/>
              <a:gd name="connsiteX18" fmla="*/ 3303112 w 3835616"/>
              <a:gd name="connsiteY18" fmla="*/ 3007196 h 3729312"/>
              <a:gd name="connsiteX19" fmla="*/ 3762243 w 3835616"/>
              <a:gd name="connsiteY19" fmla="*/ 3112020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03112 w 3841661"/>
              <a:gd name="connsiteY18" fmla="*/ 3007196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03112 w 3841661"/>
              <a:gd name="connsiteY18" fmla="*/ 3007196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22966 w 3841661"/>
              <a:gd name="connsiteY18" fmla="*/ 3024028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22966 w 3841661"/>
              <a:gd name="connsiteY18" fmla="*/ 3024028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322966 w 3841661"/>
              <a:gd name="connsiteY18" fmla="*/ 3024028 h 3729312"/>
              <a:gd name="connsiteX19" fmla="*/ 3841661 w 3841661"/>
              <a:gd name="connsiteY19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841661 w 3841661"/>
              <a:gd name="connsiteY18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841661 w 3841661"/>
              <a:gd name="connsiteY18" fmla="*/ 3216378 h 3729312"/>
              <a:gd name="connsiteX0" fmla="*/ 3835616 w 3841661"/>
              <a:gd name="connsiteY0" fmla="*/ 3219925 h 3729312"/>
              <a:gd name="connsiteX1" fmla="*/ 3420749 w 3841661"/>
              <a:gd name="connsiteY1" fmla="*/ 3548539 h 3729312"/>
              <a:gd name="connsiteX2" fmla="*/ 3045827 w 3841661"/>
              <a:gd name="connsiteY2" fmla="*/ 3689508 h 3729312"/>
              <a:gd name="connsiteX3" fmla="*/ 2335224 w 3841661"/>
              <a:gd name="connsiteY3" fmla="*/ 3727442 h 3729312"/>
              <a:gd name="connsiteX4" fmla="*/ 1691557 w 3841661"/>
              <a:gd name="connsiteY4" fmla="*/ 3644413 h 3729312"/>
              <a:gd name="connsiteX5" fmla="*/ 1046696 w 3841661"/>
              <a:gd name="connsiteY5" fmla="*/ 3462165 h 3729312"/>
              <a:gd name="connsiteX6" fmla="*/ 268858 w 3841661"/>
              <a:gd name="connsiteY6" fmla="*/ 2950050 h 3729312"/>
              <a:gd name="connsiteX7" fmla="*/ 18644 w 3841661"/>
              <a:gd name="connsiteY7" fmla="*/ 2200752 h 3729312"/>
              <a:gd name="connsiteX8" fmla="*/ 30297 w 3841661"/>
              <a:gd name="connsiteY8" fmla="*/ 1762911 h 3729312"/>
              <a:gd name="connsiteX9" fmla="*/ 301529 w 3841661"/>
              <a:gd name="connsiteY9" fmla="*/ 901232 h 3729312"/>
              <a:gd name="connsiteX10" fmla="*/ 717992 w 3841661"/>
              <a:gd name="connsiteY10" fmla="*/ 341005 h 3729312"/>
              <a:gd name="connsiteX11" fmla="*/ 1651216 w 3841661"/>
              <a:gd name="connsiteY11" fmla="*/ 0 h 3729312"/>
              <a:gd name="connsiteX12" fmla="*/ 2433536 w 3841661"/>
              <a:gd name="connsiteY12" fmla="*/ 50005 h 3729312"/>
              <a:gd name="connsiteX13" fmla="*/ 3027594 w 3841661"/>
              <a:gd name="connsiteY13" fmla="*/ 370369 h 3729312"/>
              <a:gd name="connsiteX14" fmla="*/ 3385290 w 3841661"/>
              <a:gd name="connsiteY14" fmla="*/ 1171254 h 3729312"/>
              <a:gd name="connsiteX15" fmla="*/ 3461687 w 3841661"/>
              <a:gd name="connsiteY15" fmla="*/ 2214396 h 3729312"/>
              <a:gd name="connsiteX16" fmla="*/ 3398933 w 3841661"/>
              <a:gd name="connsiteY16" fmla="*/ 2660164 h 3729312"/>
              <a:gd name="connsiteX17" fmla="*/ 3331799 w 3841661"/>
              <a:gd name="connsiteY17" fmla="*/ 2911157 h 3729312"/>
              <a:gd name="connsiteX18" fmla="*/ 3841661 w 3841661"/>
              <a:gd name="connsiteY18" fmla="*/ 3216378 h 3729312"/>
              <a:gd name="connsiteX0" fmla="*/ 3835616 w 3865486"/>
              <a:gd name="connsiteY0" fmla="*/ 3219925 h 3729312"/>
              <a:gd name="connsiteX1" fmla="*/ 3420749 w 3865486"/>
              <a:gd name="connsiteY1" fmla="*/ 3548539 h 3729312"/>
              <a:gd name="connsiteX2" fmla="*/ 3045827 w 3865486"/>
              <a:gd name="connsiteY2" fmla="*/ 3689508 h 3729312"/>
              <a:gd name="connsiteX3" fmla="*/ 2335224 w 3865486"/>
              <a:gd name="connsiteY3" fmla="*/ 3727442 h 3729312"/>
              <a:gd name="connsiteX4" fmla="*/ 1691557 w 3865486"/>
              <a:gd name="connsiteY4" fmla="*/ 3644413 h 3729312"/>
              <a:gd name="connsiteX5" fmla="*/ 1046696 w 3865486"/>
              <a:gd name="connsiteY5" fmla="*/ 3462165 h 3729312"/>
              <a:gd name="connsiteX6" fmla="*/ 268858 w 3865486"/>
              <a:gd name="connsiteY6" fmla="*/ 2950050 h 3729312"/>
              <a:gd name="connsiteX7" fmla="*/ 18644 w 3865486"/>
              <a:gd name="connsiteY7" fmla="*/ 2200752 h 3729312"/>
              <a:gd name="connsiteX8" fmla="*/ 30297 w 3865486"/>
              <a:gd name="connsiteY8" fmla="*/ 1762911 h 3729312"/>
              <a:gd name="connsiteX9" fmla="*/ 301529 w 3865486"/>
              <a:gd name="connsiteY9" fmla="*/ 901232 h 3729312"/>
              <a:gd name="connsiteX10" fmla="*/ 717992 w 3865486"/>
              <a:gd name="connsiteY10" fmla="*/ 341005 h 3729312"/>
              <a:gd name="connsiteX11" fmla="*/ 1651216 w 3865486"/>
              <a:gd name="connsiteY11" fmla="*/ 0 h 3729312"/>
              <a:gd name="connsiteX12" fmla="*/ 2433536 w 3865486"/>
              <a:gd name="connsiteY12" fmla="*/ 50005 h 3729312"/>
              <a:gd name="connsiteX13" fmla="*/ 3027594 w 3865486"/>
              <a:gd name="connsiteY13" fmla="*/ 370369 h 3729312"/>
              <a:gd name="connsiteX14" fmla="*/ 3385290 w 3865486"/>
              <a:gd name="connsiteY14" fmla="*/ 1171254 h 3729312"/>
              <a:gd name="connsiteX15" fmla="*/ 3461687 w 3865486"/>
              <a:gd name="connsiteY15" fmla="*/ 2214396 h 3729312"/>
              <a:gd name="connsiteX16" fmla="*/ 3398933 w 3865486"/>
              <a:gd name="connsiteY16" fmla="*/ 2660164 h 3729312"/>
              <a:gd name="connsiteX17" fmla="*/ 3331799 w 3865486"/>
              <a:gd name="connsiteY17" fmla="*/ 2911157 h 3729312"/>
              <a:gd name="connsiteX18" fmla="*/ 3865486 w 3865486"/>
              <a:gd name="connsiteY18" fmla="*/ 313895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331799 w 3837690"/>
              <a:gd name="connsiteY17" fmla="*/ 2911157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331799 w 3837690"/>
              <a:gd name="connsiteY17" fmla="*/ 2911157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331799 w 3837690"/>
              <a:gd name="connsiteY17" fmla="*/ 2911157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292091 w 3837690"/>
              <a:gd name="connsiteY17" fmla="*/ 2978484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398933 w 3837690"/>
              <a:gd name="connsiteY16" fmla="*/ 2660164 h 3729312"/>
              <a:gd name="connsiteX17" fmla="*/ 3292091 w 3837690"/>
              <a:gd name="connsiteY17" fmla="*/ 2978484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430700 w 3837690"/>
              <a:gd name="connsiteY16" fmla="*/ 2656798 h 3729312"/>
              <a:gd name="connsiteX17" fmla="*/ 3292091 w 3837690"/>
              <a:gd name="connsiteY17" fmla="*/ 2978484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312"/>
              <a:gd name="connsiteX1" fmla="*/ 3420749 w 3837690"/>
              <a:gd name="connsiteY1" fmla="*/ 3548539 h 3729312"/>
              <a:gd name="connsiteX2" fmla="*/ 3045827 w 3837690"/>
              <a:gd name="connsiteY2" fmla="*/ 3689508 h 3729312"/>
              <a:gd name="connsiteX3" fmla="*/ 2335224 w 3837690"/>
              <a:gd name="connsiteY3" fmla="*/ 3727442 h 3729312"/>
              <a:gd name="connsiteX4" fmla="*/ 1691557 w 3837690"/>
              <a:gd name="connsiteY4" fmla="*/ 3644413 h 3729312"/>
              <a:gd name="connsiteX5" fmla="*/ 1046696 w 3837690"/>
              <a:gd name="connsiteY5" fmla="*/ 3462165 h 3729312"/>
              <a:gd name="connsiteX6" fmla="*/ 268858 w 3837690"/>
              <a:gd name="connsiteY6" fmla="*/ 2950050 h 3729312"/>
              <a:gd name="connsiteX7" fmla="*/ 18644 w 3837690"/>
              <a:gd name="connsiteY7" fmla="*/ 2200752 h 3729312"/>
              <a:gd name="connsiteX8" fmla="*/ 30297 w 3837690"/>
              <a:gd name="connsiteY8" fmla="*/ 1762911 h 3729312"/>
              <a:gd name="connsiteX9" fmla="*/ 301529 w 3837690"/>
              <a:gd name="connsiteY9" fmla="*/ 901232 h 3729312"/>
              <a:gd name="connsiteX10" fmla="*/ 717992 w 3837690"/>
              <a:gd name="connsiteY10" fmla="*/ 341005 h 3729312"/>
              <a:gd name="connsiteX11" fmla="*/ 1651216 w 3837690"/>
              <a:gd name="connsiteY11" fmla="*/ 0 h 3729312"/>
              <a:gd name="connsiteX12" fmla="*/ 2433536 w 3837690"/>
              <a:gd name="connsiteY12" fmla="*/ 50005 h 3729312"/>
              <a:gd name="connsiteX13" fmla="*/ 3027594 w 3837690"/>
              <a:gd name="connsiteY13" fmla="*/ 370369 h 3729312"/>
              <a:gd name="connsiteX14" fmla="*/ 3385290 w 3837690"/>
              <a:gd name="connsiteY14" fmla="*/ 1171254 h 3729312"/>
              <a:gd name="connsiteX15" fmla="*/ 3461687 w 3837690"/>
              <a:gd name="connsiteY15" fmla="*/ 2214396 h 3729312"/>
              <a:gd name="connsiteX16" fmla="*/ 3430700 w 3837690"/>
              <a:gd name="connsiteY16" fmla="*/ 2656798 h 3729312"/>
              <a:gd name="connsiteX17" fmla="*/ 3292091 w 3837690"/>
              <a:gd name="connsiteY17" fmla="*/ 2978484 h 3729312"/>
              <a:gd name="connsiteX18" fmla="*/ 3837690 w 3837690"/>
              <a:gd name="connsiteY18" fmla="*/ 3213012 h 3729312"/>
              <a:gd name="connsiteX0" fmla="*/ 3835616 w 3837690"/>
              <a:gd name="connsiteY0" fmla="*/ 3219925 h 3729576"/>
              <a:gd name="connsiteX1" fmla="*/ 3416779 w 3837690"/>
              <a:gd name="connsiteY1" fmla="*/ 3528340 h 3729576"/>
              <a:gd name="connsiteX2" fmla="*/ 3045827 w 3837690"/>
              <a:gd name="connsiteY2" fmla="*/ 3689508 h 3729576"/>
              <a:gd name="connsiteX3" fmla="*/ 2335224 w 3837690"/>
              <a:gd name="connsiteY3" fmla="*/ 3727442 h 3729576"/>
              <a:gd name="connsiteX4" fmla="*/ 1691557 w 3837690"/>
              <a:gd name="connsiteY4" fmla="*/ 3644413 h 3729576"/>
              <a:gd name="connsiteX5" fmla="*/ 1046696 w 3837690"/>
              <a:gd name="connsiteY5" fmla="*/ 3462165 h 3729576"/>
              <a:gd name="connsiteX6" fmla="*/ 268858 w 3837690"/>
              <a:gd name="connsiteY6" fmla="*/ 2950050 h 3729576"/>
              <a:gd name="connsiteX7" fmla="*/ 18644 w 3837690"/>
              <a:gd name="connsiteY7" fmla="*/ 2200752 h 3729576"/>
              <a:gd name="connsiteX8" fmla="*/ 30297 w 3837690"/>
              <a:gd name="connsiteY8" fmla="*/ 1762911 h 3729576"/>
              <a:gd name="connsiteX9" fmla="*/ 301529 w 3837690"/>
              <a:gd name="connsiteY9" fmla="*/ 901232 h 3729576"/>
              <a:gd name="connsiteX10" fmla="*/ 717992 w 3837690"/>
              <a:gd name="connsiteY10" fmla="*/ 341005 h 3729576"/>
              <a:gd name="connsiteX11" fmla="*/ 1651216 w 3837690"/>
              <a:gd name="connsiteY11" fmla="*/ 0 h 3729576"/>
              <a:gd name="connsiteX12" fmla="*/ 2433536 w 3837690"/>
              <a:gd name="connsiteY12" fmla="*/ 50005 h 3729576"/>
              <a:gd name="connsiteX13" fmla="*/ 3027594 w 3837690"/>
              <a:gd name="connsiteY13" fmla="*/ 370369 h 3729576"/>
              <a:gd name="connsiteX14" fmla="*/ 3385290 w 3837690"/>
              <a:gd name="connsiteY14" fmla="*/ 1171254 h 3729576"/>
              <a:gd name="connsiteX15" fmla="*/ 3461687 w 3837690"/>
              <a:gd name="connsiteY15" fmla="*/ 2214396 h 3729576"/>
              <a:gd name="connsiteX16" fmla="*/ 3430700 w 3837690"/>
              <a:gd name="connsiteY16" fmla="*/ 2656798 h 3729576"/>
              <a:gd name="connsiteX17" fmla="*/ 3292091 w 3837690"/>
              <a:gd name="connsiteY17" fmla="*/ 2978484 h 3729576"/>
              <a:gd name="connsiteX18" fmla="*/ 3837690 w 3837690"/>
              <a:gd name="connsiteY18" fmla="*/ 3213012 h 3729576"/>
              <a:gd name="connsiteX0" fmla="*/ 3835616 w 3837690"/>
              <a:gd name="connsiteY0" fmla="*/ 3219925 h 3727718"/>
              <a:gd name="connsiteX1" fmla="*/ 3416779 w 3837690"/>
              <a:gd name="connsiteY1" fmla="*/ 3528340 h 3727718"/>
              <a:gd name="connsiteX2" fmla="*/ 2986264 w 3837690"/>
              <a:gd name="connsiteY2" fmla="*/ 3665944 h 3727718"/>
              <a:gd name="connsiteX3" fmla="*/ 2335224 w 3837690"/>
              <a:gd name="connsiteY3" fmla="*/ 3727442 h 3727718"/>
              <a:gd name="connsiteX4" fmla="*/ 1691557 w 3837690"/>
              <a:gd name="connsiteY4" fmla="*/ 3644413 h 3727718"/>
              <a:gd name="connsiteX5" fmla="*/ 1046696 w 3837690"/>
              <a:gd name="connsiteY5" fmla="*/ 3462165 h 3727718"/>
              <a:gd name="connsiteX6" fmla="*/ 268858 w 3837690"/>
              <a:gd name="connsiteY6" fmla="*/ 2950050 h 3727718"/>
              <a:gd name="connsiteX7" fmla="*/ 18644 w 3837690"/>
              <a:gd name="connsiteY7" fmla="*/ 2200752 h 3727718"/>
              <a:gd name="connsiteX8" fmla="*/ 30297 w 3837690"/>
              <a:gd name="connsiteY8" fmla="*/ 1762911 h 3727718"/>
              <a:gd name="connsiteX9" fmla="*/ 301529 w 3837690"/>
              <a:gd name="connsiteY9" fmla="*/ 901232 h 3727718"/>
              <a:gd name="connsiteX10" fmla="*/ 717992 w 3837690"/>
              <a:gd name="connsiteY10" fmla="*/ 341005 h 3727718"/>
              <a:gd name="connsiteX11" fmla="*/ 1651216 w 3837690"/>
              <a:gd name="connsiteY11" fmla="*/ 0 h 3727718"/>
              <a:gd name="connsiteX12" fmla="*/ 2433536 w 3837690"/>
              <a:gd name="connsiteY12" fmla="*/ 50005 h 3727718"/>
              <a:gd name="connsiteX13" fmla="*/ 3027594 w 3837690"/>
              <a:gd name="connsiteY13" fmla="*/ 370369 h 3727718"/>
              <a:gd name="connsiteX14" fmla="*/ 3385290 w 3837690"/>
              <a:gd name="connsiteY14" fmla="*/ 1171254 h 3727718"/>
              <a:gd name="connsiteX15" fmla="*/ 3461687 w 3837690"/>
              <a:gd name="connsiteY15" fmla="*/ 2214396 h 3727718"/>
              <a:gd name="connsiteX16" fmla="*/ 3430700 w 3837690"/>
              <a:gd name="connsiteY16" fmla="*/ 2656798 h 3727718"/>
              <a:gd name="connsiteX17" fmla="*/ 3292091 w 3837690"/>
              <a:gd name="connsiteY17" fmla="*/ 2978484 h 3727718"/>
              <a:gd name="connsiteX18" fmla="*/ 3837690 w 3837690"/>
              <a:gd name="connsiteY18" fmla="*/ 3213012 h 3727718"/>
              <a:gd name="connsiteX0" fmla="*/ 3835616 w 3837690"/>
              <a:gd name="connsiteY0" fmla="*/ 3219925 h 3727718"/>
              <a:gd name="connsiteX1" fmla="*/ 3416779 w 3837690"/>
              <a:gd name="connsiteY1" fmla="*/ 3528340 h 3727718"/>
              <a:gd name="connsiteX2" fmla="*/ 2986264 w 3837690"/>
              <a:gd name="connsiteY2" fmla="*/ 3665944 h 3727718"/>
              <a:gd name="connsiteX3" fmla="*/ 2335224 w 3837690"/>
              <a:gd name="connsiteY3" fmla="*/ 3727442 h 3727718"/>
              <a:gd name="connsiteX4" fmla="*/ 1691557 w 3837690"/>
              <a:gd name="connsiteY4" fmla="*/ 3644413 h 3727718"/>
              <a:gd name="connsiteX5" fmla="*/ 1046696 w 3837690"/>
              <a:gd name="connsiteY5" fmla="*/ 3462165 h 3727718"/>
              <a:gd name="connsiteX6" fmla="*/ 268858 w 3837690"/>
              <a:gd name="connsiteY6" fmla="*/ 2950050 h 3727718"/>
              <a:gd name="connsiteX7" fmla="*/ 18644 w 3837690"/>
              <a:gd name="connsiteY7" fmla="*/ 2200752 h 3727718"/>
              <a:gd name="connsiteX8" fmla="*/ 30297 w 3837690"/>
              <a:gd name="connsiteY8" fmla="*/ 1762911 h 3727718"/>
              <a:gd name="connsiteX9" fmla="*/ 301529 w 3837690"/>
              <a:gd name="connsiteY9" fmla="*/ 901232 h 3727718"/>
              <a:gd name="connsiteX10" fmla="*/ 717992 w 3837690"/>
              <a:gd name="connsiteY10" fmla="*/ 341005 h 3727718"/>
              <a:gd name="connsiteX11" fmla="*/ 1651216 w 3837690"/>
              <a:gd name="connsiteY11" fmla="*/ 0 h 3727718"/>
              <a:gd name="connsiteX12" fmla="*/ 2433536 w 3837690"/>
              <a:gd name="connsiteY12" fmla="*/ 50005 h 3727718"/>
              <a:gd name="connsiteX13" fmla="*/ 3027594 w 3837690"/>
              <a:gd name="connsiteY13" fmla="*/ 370369 h 3727718"/>
              <a:gd name="connsiteX14" fmla="*/ 3385290 w 3837690"/>
              <a:gd name="connsiteY14" fmla="*/ 1171254 h 3727718"/>
              <a:gd name="connsiteX15" fmla="*/ 3461687 w 3837690"/>
              <a:gd name="connsiteY15" fmla="*/ 2214396 h 3727718"/>
              <a:gd name="connsiteX16" fmla="*/ 3430700 w 3837690"/>
              <a:gd name="connsiteY16" fmla="*/ 2656798 h 3727718"/>
              <a:gd name="connsiteX17" fmla="*/ 3292091 w 3837690"/>
              <a:gd name="connsiteY17" fmla="*/ 2978484 h 3727718"/>
              <a:gd name="connsiteX18" fmla="*/ 3837690 w 3837690"/>
              <a:gd name="connsiteY18" fmla="*/ 3223110 h 3727718"/>
              <a:gd name="connsiteX0" fmla="*/ 3835616 w 3837690"/>
              <a:gd name="connsiteY0" fmla="*/ 3219925 h 3729804"/>
              <a:gd name="connsiteX1" fmla="*/ 3416779 w 3837690"/>
              <a:gd name="connsiteY1" fmla="*/ 3528340 h 3729804"/>
              <a:gd name="connsiteX2" fmla="*/ 2964477 w 3837690"/>
              <a:gd name="connsiteY2" fmla="*/ 3558897 h 3729804"/>
              <a:gd name="connsiteX3" fmla="*/ 2335224 w 3837690"/>
              <a:gd name="connsiteY3" fmla="*/ 3727442 h 3729804"/>
              <a:gd name="connsiteX4" fmla="*/ 1691557 w 3837690"/>
              <a:gd name="connsiteY4" fmla="*/ 3644413 h 3729804"/>
              <a:gd name="connsiteX5" fmla="*/ 1046696 w 3837690"/>
              <a:gd name="connsiteY5" fmla="*/ 3462165 h 3729804"/>
              <a:gd name="connsiteX6" fmla="*/ 268858 w 3837690"/>
              <a:gd name="connsiteY6" fmla="*/ 2950050 h 3729804"/>
              <a:gd name="connsiteX7" fmla="*/ 18644 w 3837690"/>
              <a:gd name="connsiteY7" fmla="*/ 2200752 h 3729804"/>
              <a:gd name="connsiteX8" fmla="*/ 30297 w 3837690"/>
              <a:gd name="connsiteY8" fmla="*/ 1762911 h 3729804"/>
              <a:gd name="connsiteX9" fmla="*/ 301529 w 3837690"/>
              <a:gd name="connsiteY9" fmla="*/ 901232 h 3729804"/>
              <a:gd name="connsiteX10" fmla="*/ 717992 w 3837690"/>
              <a:gd name="connsiteY10" fmla="*/ 341005 h 3729804"/>
              <a:gd name="connsiteX11" fmla="*/ 1651216 w 3837690"/>
              <a:gd name="connsiteY11" fmla="*/ 0 h 3729804"/>
              <a:gd name="connsiteX12" fmla="*/ 2433536 w 3837690"/>
              <a:gd name="connsiteY12" fmla="*/ 50005 h 3729804"/>
              <a:gd name="connsiteX13" fmla="*/ 3027594 w 3837690"/>
              <a:gd name="connsiteY13" fmla="*/ 370369 h 3729804"/>
              <a:gd name="connsiteX14" fmla="*/ 3385290 w 3837690"/>
              <a:gd name="connsiteY14" fmla="*/ 1171254 h 3729804"/>
              <a:gd name="connsiteX15" fmla="*/ 3461687 w 3837690"/>
              <a:gd name="connsiteY15" fmla="*/ 2214396 h 3729804"/>
              <a:gd name="connsiteX16" fmla="*/ 3430700 w 3837690"/>
              <a:gd name="connsiteY16" fmla="*/ 2656798 h 3729804"/>
              <a:gd name="connsiteX17" fmla="*/ 3292091 w 3837690"/>
              <a:gd name="connsiteY17" fmla="*/ 2978484 h 3729804"/>
              <a:gd name="connsiteX18" fmla="*/ 3837690 w 3837690"/>
              <a:gd name="connsiteY18" fmla="*/ 3223110 h 3729804"/>
              <a:gd name="connsiteX0" fmla="*/ 3835616 w 3837690"/>
              <a:gd name="connsiteY0" fmla="*/ 3219925 h 3728640"/>
              <a:gd name="connsiteX1" fmla="*/ 3416779 w 3837690"/>
              <a:gd name="connsiteY1" fmla="*/ 3528340 h 3728640"/>
              <a:gd name="connsiteX2" fmla="*/ 2964477 w 3837690"/>
              <a:gd name="connsiteY2" fmla="*/ 3558897 h 3728640"/>
              <a:gd name="connsiteX3" fmla="*/ 2335224 w 3837690"/>
              <a:gd name="connsiteY3" fmla="*/ 3727442 h 3728640"/>
              <a:gd name="connsiteX4" fmla="*/ 1046696 w 3837690"/>
              <a:gd name="connsiteY4" fmla="*/ 3462165 h 3728640"/>
              <a:gd name="connsiteX5" fmla="*/ 268858 w 3837690"/>
              <a:gd name="connsiteY5" fmla="*/ 2950050 h 3728640"/>
              <a:gd name="connsiteX6" fmla="*/ 18644 w 3837690"/>
              <a:gd name="connsiteY6" fmla="*/ 2200752 h 3728640"/>
              <a:gd name="connsiteX7" fmla="*/ 30297 w 3837690"/>
              <a:gd name="connsiteY7" fmla="*/ 1762911 h 3728640"/>
              <a:gd name="connsiteX8" fmla="*/ 301529 w 3837690"/>
              <a:gd name="connsiteY8" fmla="*/ 901232 h 3728640"/>
              <a:gd name="connsiteX9" fmla="*/ 717992 w 3837690"/>
              <a:gd name="connsiteY9" fmla="*/ 341005 h 3728640"/>
              <a:gd name="connsiteX10" fmla="*/ 1651216 w 3837690"/>
              <a:gd name="connsiteY10" fmla="*/ 0 h 3728640"/>
              <a:gd name="connsiteX11" fmla="*/ 2433536 w 3837690"/>
              <a:gd name="connsiteY11" fmla="*/ 50005 h 3728640"/>
              <a:gd name="connsiteX12" fmla="*/ 3027594 w 3837690"/>
              <a:gd name="connsiteY12" fmla="*/ 370369 h 3728640"/>
              <a:gd name="connsiteX13" fmla="*/ 3385290 w 3837690"/>
              <a:gd name="connsiteY13" fmla="*/ 1171254 h 3728640"/>
              <a:gd name="connsiteX14" fmla="*/ 3461687 w 3837690"/>
              <a:gd name="connsiteY14" fmla="*/ 2214396 h 3728640"/>
              <a:gd name="connsiteX15" fmla="*/ 3430700 w 3837690"/>
              <a:gd name="connsiteY15" fmla="*/ 2656798 h 3728640"/>
              <a:gd name="connsiteX16" fmla="*/ 3292091 w 3837690"/>
              <a:gd name="connsiteY16" fmla="*/ 2978484 h 3728640"/>
              <a:gd name="connsiteX17" fmla="*/ 3837690 w 3837690"/>
              <a:gd name="connsiteY17" fmla="*/ 3223110 h 3728640"/>
              <a:gd name="connsiteX0" fmla="*/ 3835616 w 3837690"/>
              <a:gd name="connsiteY0" fmla="*/ 3219925 h 3728656"/>
              <a:gd name="connsiteX1" fmla="*/ 3417487 w 3837690"/>
              <a:gd name="connsiteY1" fmla="*/ 3513956 h 3728656"/>
              <a:gd name="connsiteX2" fmla="*/ 2964477 w 3837690"/>
              <a:gd name="connsiteY2" fmla="*/ 3558897 h 3728656"/>
              <a:gd name="connsiteX3" fmla="*/ 2335224 w 3837690"/>
              <a:gd name="connsiteY3" fmla="*/ 3727442 h 3728656"/>
              <a:gd name="connsiteX4" fmla="*/ 1046696 w 3837690"/>
              <a:gd name="connsiteY4" fmla="*/ 3462165 h 3728656"/>
              <a:gd name="connsiteX5" fmla="*/ 268858 w 3837690"/>
              <a:gd name="connsiteY5" fmla="*/ 2950050 h 3728656"/>
              <a:gd name="connsiteX6" fmla="*/ 18644 w 3837690"/>
              <a:gd name="connsiteY6" fmla="*/ 2200752 h 3728656"/>
              <a:gd name="connsiteX7" fmla="*/ 30297 w 3837690"/>
              <a:gd name="connsiteY7" fmla="*/ 1762911 h 3728656"/>
              <a:gd name="connsiteX8" fmla="*/ 301529 w 3837690"/>
              <a:gd name="connsiteY8" fmla="*/ 901232 h 3728656"/>
              <a:gd name="connsiteX9" fmla="*/ 717992 w 3837690"/>
              <a:gd name="connsiteY9" fmla="*/ 341005 h 3728656"/>
              <a:gd name="connsiteX10" fmla="*/ 1651216 w 3837690"/>
              <a:gd name="connsiteY10" fmla="*/ 0 h 3728656"/>
              <a:gd name="connsiteX11" fmla="*/ 2433536 w 3837690"/>
              <a:gd name="connsiteY11" fmla="*/ 50005 h 3728656"/>
              <a:gd name="connsiteX12" fmla="*/ 3027594 w 3837690"/>
              <a:gd name="connsiteY12" fmla="*/ 370369 h 3728656"/>
              <a:gd name="connsiteX13" fmla="*/ 3385290 w 3837690"/>
              <a:gd name="connsiteY13" fmla="*/ 1171254 h 3728656"/>
              <a:gd name="connsiteX14" fmla="*/ 3461687 w 3837690"/>
              <a:gd name="connsiteY14" fmla="*/ 2214396 h 3728656"/>
              <a:gd name="connsiteX15" fmla="*/ 3430700 w 3837690"/>
              <a:gd name="connsiteY15" fmla="*/ 2656798 h 3728656"/>
              <a:gd name="connsiteX16" fmla="*/ 3292091 w 3837690"/>
              <a:gd name="connsiteY16" fmla="*/ 2978484 h 3728656"/>
              <a:gd name="connsiteX17" fmla="*/ 3837690 w 3837690"/>
              <a:gd name="connsiteY17" fmla="*/ 3223110 h 3728656"/>
              <a:gd name="connsiteX0" fmla="*/ 3835616 w 3835616"/>
              <a:gd name="connsiteY0" fmla="*/ 3219925 h 3728656"/>
              <a:gd name="connsiteX1" fmla="*/ 3417487 w 3835616"/>
              <a:gd name="connsiteY1" fmla="*/ 3513956 h 3728656"/>
              <a:gd name="connsiteX2" fmla="*/ 2964477 w 3835616"/>
              <a:gd name="connsiteY2" fmla="*/ 3558897 h 3728656"/>
              <a:gd name="connsiteX3" fmla="*/ 2335224 w 3835616"/>
              <a:gd name="connsiteY3" fmla="*/ 3727442 h 3728656"/>
              <a:gd name="connsiteX4" fmla="*/ 1046696 w 3835616"/>
              <a:gd name="connsiteY4" fmla="*/ 3462165 h 3728656"/>
              <a:gd name="connsiteX5" fmla="*/ 268858 w 3835616"/>
              <a:gd name="connsiteY5" fmla="*/ 2950050 h 3728656"/>
              <a:gd name="connsiteX6" fmla="*/ 18644 w 3835616"/>
              <a:gd name="connsiteY6" fmla="*/ 2200752 h 3728656"/>
              <a:gd name="connsiteX7" fmla="*/ 30297 w 3835616"/>
              <a:gd name="connsiteY7" fmla="*/ 1762911 h 3728656"/>
              <a:gd name="connsiteX8" fmla="*/ 301529 w 3835616"/>
              <a:gd name="connsiteY8" fmla="*/ 901232 h 3728656"/>
              <a:gd name="connsiteX9" fmla="*/ 717992 w 3835616"/>
              <a:gd name="connsiteY9" fmla="*/ 341005 h 3728656"/>
              <a:gd name="connsiteX10" fmla="*/ 1651216 w 3835616"/>
              <a:gd name="connsiteY10" fmla="*/ 0 h 3728656"/>
              <a:gd name="connsiteX11" fmla="*/ 2433536 w 3835616"/>
              <a:gd name="connsiteY11" fmla="*/ 50005 h 3728656"/>
              <a:gd name="connsiteX12" fmla="*/ 3027594 w 3835616"/>
              <a:gd name="connsiteY12" fmla="*/ 370369 h 3728656"/>
              <a:gd name="connsiteX13" fmla="*/ 3385290 w 3835616"/>
              <a:gd name="connsiteY13" fmla="*/ 1171254 h 3728656"/>
              <a:gd name="connsiteX14" fmla="*/ 3461687 w 3835616"/>
              <a:gd name="connsiteY14" fmla="*/ 2214396 h 3728656"/>
              <a:gd name="connsiteX15" fmla="*/ 3430700 w 3835616"/>
              <a:gd name="connsiteY15" fmla="*/ 2656798 h 3728656"/>
              <a:gd name="connsiteX16" fmla="*/ 3292091 w 3835616"/>
              <a:gd name="connsiteY16" fmla="*/ 2978484 h 3728656"/>
              <a:gd name="connsiteX17" fmla="*/ 3751780 w 3835616"/>
              <a:gd name="connsiteY17" fmla="*/ 3256428 h 3728656"/>
              <a:gd name="connsiteX0" fmla="*/ 3835616 w 3835616"/>
              <a:gd name="connsiteY0" fmla="*/ 3219925 h 3729924"/>
              <a:gd name="connsiteX1" fmla="*/ 3417487 w 3835616"/>
              <a:gd name="connsiteY1" fmla="*/ 3513956 h 3729924"/>
              <a:gd name="connsiteX2" fmla="*/ 2964477 w 3835616"/>
              <a:gd name="connsiteY2" fmla="*/ 3558897 h 3729924"/>
              <a:gd name="connsiteX3" fmla="*/ 2222800 w 3835616"/>
              <a:gd name="connsiteY3" fmla="*/ 3728717 h 3729924"/>
              <a:gd name="connsiteX4" fmla="*/ 1046696 w 3835616"/>
              <a:gd name="connsiteY4" fmla="*/ 3462165 h 3729924"/>
              <a:gd name="connsiteX5" fmla="*/ 268858 w 3835616"/>
              <a:gd name="connsiteY5" fmla="*/ 2950050 h 3729924"/>
              <a:gd name="connsiteX6" fmla="*/ 18644 w 3835616"/>
              <a:gd name="connsiteY6" fmla="*/ 2200752 h 3729924"/>
              <a:gd name="connsiteX7" fmla="*/ 30297 w 3835616"/>
              <a:gd name="connsiteY7" fmla="*/ 1762911 h 3729924"/>
              <a:gd name="connsiteX8" fmla="*/ 301529 w 3835616"/>
              <a:gd name="connsiteY8" fmla="*/ 901232 h 3729924"/>
              <a:gd name="connsiteX9" fmla="*/ 717992 w 3835616"/>
              <a:gd name="connsiteY9" fmla="*/ 341005 h 3729924"/>
              <a:gd name="connsiteX10" fmla="*/ 1651216 w 3835616"/>
              <a:gd name="connsiteY10" fmla="*/ 0 h 3729924"/>
              <a:gd name="connsiteX11" fmla="*/ 2433536 w 3835616"/>
              <a:gd name="connsiteY11" fmla="*/ 50005 h 3729924"/>
              <a:gd name="connsiteX12" fmla="*/ 3027594 w 3835616"/>
              <a:gd name="connsiteY12" fmla="*/ 370369 h 3729924"/>
              <a:gd name="connsiteX13" fmla="*/ 3385290 w 3835616"/>
              <a:gd name="connsiteY13" fmla="*/ 1171254 h 3729924"/>
              <a:gd name="connsiteX14" fmla="*/ 3461687 w 3835616"/>
              <a:gd name="connsiteY14" fmla="*/ 2214396 h 3729924"/>
              <a:gd name="connsiteX15" fmla="*/ 3430700 w 3835616"/>
              <a:gd name="connsiteY15" fmla="*/ 2656798 h 3729924"/>
              <a:gd name="connsiteX16" fmla="*/ 3292091 w 3835616"/>
              <a:gd name="connsiteY16" fmla="*/ 2978484 h 3729924"/>
              <a:gd name="connsiteX17" fmla="*/ 3751780 w 3835616"/>
              <a:gd name="connsiteY17" fmla="*/ 3256428 h 3729924"/>
              <a:gd name="connsiteX0" fmla="*/ 3835616 w 3835616"/>
              <a:gd name="connsiteY0" fmla="*/ 3219925 h 3731978"/>
              <a:gd name="connsiteX1" fmla="*/ 3417487 w 3835616"/>
              <a:gd name="connsiteY1" fmla="*/ 3513956 h 3731978"/>
              <a:gd name="connsiteX2" fmla="*/ 2964477 w 3835616"/>
              <a:gd name="connsiteY2" fmla="*/ 3558897 h 3731978"/>
              <a:gd name="connsiteX3" fmla="*/ 2222800 w 3835616"/>
              <a:gd name="connsiteY3" fmla="*/ 3728717 h 3731978"/>
              <a:gd name="connsiteX4" fmla="*/ 1046696 w 3835616"/>
              <a:gd name="connsiteY4" fmla="*/ 3462165 h 3731978"/>
              <a:gd name="connsiteX5" fmla="*/ 268858 w 3835616"/>
              <a:gd name="connsiteY5" fmla="*/ 2950050 h 3731978"/>
              <a:gd name="connsiteX6" fmla="*/ 18644 w 3835616"/>
              <a:gd name="connsiteY6" fmla="*/ 2200752 h 3731978"/>
              <a:gd name="connsiteX7" fmla="*/ 30297 w 3835616"/>
              <a:gd name="connsiteY7" fmla="*/ 1762911 h 3731978"/>
              <a:gd name="connsiteX8" fmla="*/ 301529 w 3835616"/>
              <a:gd name="connsiteY8" fmla="*/ 901232 h 3731978"/>
              <a:gd name="connsiteX9" fmla="*/ 717992 w 3835616"/>
              <a:gd name="connsiteY9" fmla="*/ 341005 h 3731978"/>
              <a:gd name="connsiteX10" fmla="*/ 1651216 w 3835616"/>
              <a:gd name="connsiteY10" fmla="*/ 0 h 3731978"/>
              <a:gd name="connsiteX11" fmla="*/ 2433536 w 3835616"/>
              <a:gd name="connsiteY11" fmla="*/ 50005 h 3731978"/>
              <a:gd name="connsiteX12" fmla="*/ 3027594 w 3835616"/>
              <a:gd name="connsiteY12" fmla="*/ 370369 h 3731978"/>
              <a:gd name="connsiteX13" fmla="*/ 3385290 w 3835616"/>
              <a:gd name="connsiteY13" fmla="*/ 1171254 h 3731978"/>
              <a:gd name="connsiteX14" fmla="*/ 3461687 w 3835616"/>
              <a:gd name="connsiteY14" fmla="*/ 2214396 h 3731978"/>
              <a:gd name="connsiteX15" fmla="*/ 3430700 w 3835616"/>
              <a:gd name="connsiteY15" fmla="*/ 2656798 h 3731978"/>
              <a:gd name="connsiteX16" fmla="*/ 3292091 w 3835616"/>
              <a:gd name="connsiteY16" fmla="*/ 2978484 h 3731978"/>
              <a:gd name="connsiteX17" fmla="*/ 3751780 w 3835616"/>
              <a:gd name="connsiteY17" fmla="*/ 3256428 h 3731978"/>
              <a:gd name="connsiteX0" fmla="*/ 3835616 w 3835616"/>
              <a:gd name="connsiteY0" fmla="*/ 3219925 h 3731979"/>
              <a:gd name="connsiteX1" fmla="*/ 3417487 w 3835616"/>
              <a:gd name="connsiteY1" fmla="*/ 3513956 h 3731979"/>
              <a:gd name="connsiteX2" fmla="*/ 2964477 w 3835616"/>
              <a:gd name="connsiteY2" fmla="*/ 3558897 h 3731979"/>
              <a:gd name="connsiteX3" fmla="*/ 2222800 w 3835616"/>
              <a:gd name="connsiteY3" fmla="*/ 3728717 h 3731979"/>
              <a:gd name="connsiteX4" fmla="*/ 1046696 w 3835616"/>
              <a:gd name="connsiteY4" fmla="*/ 3462165 h 3731979"/>
              <a:gd name="connsiteX5" fmla="*/ 268858 w 3835616"/>
              <a:gd name="connsiteY5" fmla="*/ 2950050 h 3731979"/>
              <a:gd name="connsiteX6" fmla="*/ 18644 w 3835616"/>
              <a:gd name="connsiteY6" fmla="*/ 2200752 h 3731979"/>
              <a:gd name="connsiteX7" fmla="*/ 30297 w 3835616"/>
              <a:gd name="connsiteY7" fmla="*/ 1762911 h 3731979"/>
              <a:gd name="connsiteX8" fmla="*/ 717992 w 3835616"/>
              <a:gd name="connsiteY8" fmla="*/ 341005 h 3731979"/>
              <a:gd name="connsiteX9" fmla="*/ 1651216 w 3835616"/>
              <a:gd name="connsiteY9" fmla="*/ 0 h 3731979"/>
              <a:gd name="connsiteX10" fmla="*/ 2433536 w 3835616"/>
              <a:gd name="connsiteY10" fmla="*/ 50005 h 3731979"/>
              <a:gd name="connsiteX11" fmla="*/ 3027594 w 3835616"/>
              <a:gd name="connsiteY11" fmla="*/ 370369 h 3731979"/>
              <a:gd name="connsiteX12" fmla="*/ 3385290 w 3835616"/>
              <a:gd name="connsiteY12" fmla="*/ 1171254 h 3731979"/>
              <a:gd name="connsiteX13" fmla="*/ 3461687 w 3835616"/>
              <a:gd name="connsiteY13" fmla="*/ 2214396 h 3731979"/>
              <a:gd name="connsiteX14" fmla="*/ 3430700 w 3835616"/>
              <a:gd name="connsiteY14" fmla="*/ 2656798 h 3731979"/>
              <a:gd name="connsiteX15" fmla="*/ 3292091 w 3835616"/>
              <a:gd name="connsiteY15" fmla="*/ 2978484 h 3731979"/>
              <a:gd name="connsiteX16" fmla="*/ 3751780 w 3835616"/>
              <a:gd name="connsiteY16" fmla="*/ 3256428 h 3731979"/>
              <a:gd name="connsiteX0" fmla="*/ 3835616 w 3835616"/>
              <a:gd name="connsiteY0" fmla="*/ 3219925 h 3731979"/>
              <a:gd name="connsiteX1" fmla="*/ 3417487 w 3835616"/>
              <a:gd name="connsiteY1" fmla="*/ 3513956 h 3731979"/>
              <a:gd name="connsiteX2" fmla="*/ 2964477 w 3835616"/>
              <a:gd name="connsiteY2" fmla="*/ 3558897 h 3731979"/>
              <a:gd name="connsiteX3" fmla="*/ 2222800 w 3835616"/>
              <a:gd name="connsiteY3" fmla="*/ 3728717 h 3731979"/>
              <a:gd name="connsiteX4" fmla="*/ 1046696 w 3835616"/>
              <a:gd name="connsiteY4" fmla="*/ 3462165 h 3731979"/>
              <a:gd name="connsiteX5" fmla="*/ 268858 w 3835616"/>
              <a:gd name="connsiteY5" fmla="*/ 2950050 h 3731979"/>
              <a:gd name="connsiteX6" fmla="*/ 18644 w 3835616"/>
              <a:gd name="connsiteY6" fmla="*/ 2200752 h 3731979"/>
              <a:gd name="connsiteX7" fmla="*/ 30297 w 3835616"/>
              <a:gd name="connsiteY7" fmla="*/ 1762911 h 3731979"/>
              <a:gd name="connsiteX8" fmla="*/ 542523 w 3835616"/>
              <a:gd name="connsiteY8" fmla="*/ 291475 h 3731979"/>
              <a:gd name="connsiteX9" fmla="*/ 1651216 w 3835616"/>
              <a:gd name="connsiteY9" fmla="*/ 0 h 3731979"/>
              <a:gd name="connsiteX10" fmla="*/ 2433536 w 3835616"/>
              <a:gd name="connsiteY10" fmla="*/ 50005 h 3731979"/>
              <a:gd name="connsiteX11" fmla="*/ 3027594 w 3835616"/>
              <a:gd name="connsiteY11" fmla="*/ 370369 h 3731979"/>
              <a:gd name="connsiteX12" fmla="*/ 3385290 w 3835616"/>
              <a:gd name="connsiteY12" fmla="*/ 1171254 h 3731979"/>
              <a:gd name="connsiteX13" fmla="*/ 3461687 w 3835616"/>
              <a:gd name="connsiteY13" fmla="*/ 2214396 h 3731979"/>
              <a:gd name="connsiteX14" fmla="*/ 3430700 w 3835616"/>
              <a:gd name="connsiteY14" fmla="*/ 2656798 h 3731979"/>
              <a:gd name="connsiteX15" fmla="*/ 3292091 w 3835616"/>
              <a:gd name="connsiteY15" fmla="*/ 2978484 h 3731979"/>
              <a:gd name="connsiteX16" fmla="*/ 3751780 w 3835616"/>
              <a:gd name="connsiteY16" fmla="*/ 3256428 h 3731979"/>
              <a:gd name="connsiteX0" fmla="*/ 3833553 w 3833553"/>
              <a:gd name="connsiteY0" fmla="*/ 3219925 h 3731979"/>
              <a:gd name="connsiteX1" fmla="*/ 3415424 w 3833553"/>
              <a:gd name="connsiteY1" fmla="*/ 3513956 h 3731979"/>
              <a:gd name="connsiteX2" fmla="*/ 2962414 w 3833553"/>
              <a:gd name="connsiteY2" fmla="*/ 3558897 h 3731979"/>
              <a:gd name="connsiteX3" fmla="*/ 2220737 w 3833553"/>
              <a:gd name="connsiteY3" fmla="*/ 3728717 h 3731979"/>
              <a:gd name="connsiteX4" fmla="*/ 1044633 w 3833553"/>
              <a:gd name="connsiteY4" fmla="*/ 3462165 h 3731979"/>
              <a:gd name="connsiteX5" fmla="*/ 266795 w 3833553"/>
              <a:gd name="connsiteY5" fmla="*/ 2950050 h 3731979"/>
              <a:gd name="connsiteX6" fmla="*/ 16581 w 3833553"/>
              <a:gd name="connsiteY6" fmla="*/ 2200752 h 3731979"/>
              <a:gd name="connsiteX7" fmla="*/ 34598 w 3833553"/>
              <a:gd name="connsiteY7" fmla="*/ 1633447 h 3731979"/>
              <a:gd name="connsiteX8" fmla="*/ 540460 w 3833553"/>
              <a:gd name="connsiteY8" fmla="*/ 291475 h 3731979"/>
              <a:gd name="connsiteX9" fmla="*/ 1649153 w 3833553"/>
              <a:gd name="connsiteY9" fmla="*/ 0 h 3731979"/>
              <a:gd name="connsiteX10" fmla="*/ 2431473 w 3833553"/>
              <a:gd name="connsiteY10" fmla="*/ 50005 h 3731979"/>
              <a:gd name="connsiteX11" fmla="*/ 3025531 w 3833553"/>
              <a:gd name="connsiteY11" fmla="*/ 370369 h 3731979"/>
              <a:gd name="connsiteX12" fmla="*/ 3383227 w 3833553"/>
              <a:gd name="connsiteY12" fmla="*/ 1171254 h 3731979"/>
              <a:gd name="connsiteX13" fmla="*/ 3459624 w 3833553"/>
              <a:gd name="connsiteY13" fmla="*/ 2214396 h 3731979"/>
              <a:gd name="connsiteX14" fmla="*/ 3428637 w 3833553"/>
              <a:gd name="connsiteY14" fmla="*/ 2656798 h 3731979"/>
              <a:gd name="connsiteX15" fmla="*/ 3290028 w 3833553"/>
              <a:gd name="connsiteY15" fmla="*/ 2978484 h 3731979"/>
              <a:gd name="connsiteX16" fmla="*/ 3749717 w 3833553"/>
              <a:gd name="connsiteY16" fmla="*/ 3256428 h 3731979"/>
              <a:gd name="connsiteX0" fmla="*/ 3833553 w 3833553"/>
              <a:gd name="connsiteY0" fmla="*/ 3219925 h 3731979"/>
              <a:gd name="connsiteX1" fmla="*/ 3415424 w 3833553"/>
              <a:gd name="connsiteY1" fmla="*/ 3513956 h 3731979"/>
              <a:gd name="connsiteX2" fmla="*/ 2962414 w 3833553"/>
              <a:gd name="connsiteY2" fmla="*/ 3558897 h 3731979"/>
              <a:gd name="connsiteX3" fmla="*/ 2220737 w 3833553"/>
              <a:gd name="connsiteY3" fmla="*/ 3728717 h 3731979"/>
              <a:gd name="connsiteX4" fmla="*/ 1044633 w 3833553"/>
              <a:gd name="connsiteY4" fmla="*/ 3462165 h 3731979"/>
              <a:gd name="connsiteX5" fmla="*/ 266795 w 3833553"/>
              <a:gd name="connsiteY5" fmla="*/ 2950050 h 3731979"/>
              <a:gd name="connsiteX6" fmla="*/ 16581 w 3833553"/>
              <a:gd name="connsiteY6" fmla="*/ 2200752 h 3731979"/>
              <a:gd name="connsiteX7" fmla="*/ 34598 w 3833553"/>
              <a:gd name="connsiteY7" fmla="*/ 1633447 h 3731979"/>
              <a:gd name="connsiteX8" fmla="*/ 540460 w 3833553"/>
              <a:gd name="connsiteY8" fmla="*/ 291475 h 3731979"/>
              <a:gd name="connsiteX9" fmla="*/ 1649153 w 3833553"/>
              <a:gd name="connsiteY9" fmla="*/ 0 h 3731979"/>
              <a:gd name="connsiteX10" fmla="*/ 2431473 w 3833553"/>
              <a:gd name="connsiteY10" fmla="*/ 50005 h 3731979"/>
              <a:gd name="connsiteX11" fmla="*/ 3025531 w 3833553"/>
              <a:gd name="connsiteY11" fmla="*/ 370369 h 3731979"/>
              <a:gd name="connsiteX12" fmla="*/ 3383227 w 3833553"/>
              <a:gd name="connsiteY12" fmla="*/ 1171254 h 3731979"/>
              <a:gd name="connsiteX13" fmla="*/ 3459624 w 3833553"/>
              <a:gd name="connsiteY13" fmla="*/ 2214396 h 3731979"/>
              <a:gd name="connsiteX14" fmla="*/ 3428637 w 3833553"/>
              <a:gd name="connsiteY14" fmla="*/ 2656798 h 3731979"/>
              <a:gd name="connsiteX15" fmla="*/ 3290028 w 3833553"/>
              <a:gd name="connsiteY15" fmla="*/ 2978484 h 3731979"/>
              <a:gd name="connsiteX16" fmla="*/ 3749717 w 3833553"/>
              <a:gd name="connsiteY16" fmla="*/ 3256428 h 3731979"/>
              <a:gd name="connsiteX0" fmla="*/ 3833188 w 3833188"/>
              <a:gd name="connsiteY0" fmla="*/ 3219925 h 3731979"/>
              <a:gd name="connsiteX1" fmla="*/ 3415059 w 3833188"/>
              <a:gd name="connsiteY1" fmla="*/ 3513956 h 3731979"/>
              <a:gd name="connsiteX2" fmla="*/ 2962049 w 3833188"/>
              <a:gd name="connsiteY2" fmla="*/ 3558897 h 3731979"/>
              <a:gd name="connsiteX3" fmla="*/ 2220372 w 3833188"/>
              <a:gd name="connsiteY3" fmla="*/ 3728717 h 3731979"/>
              <a:gd name="connsiteX4" fmla="*/ 1044268 w 3833188"/>
              <a:gd name="connsiteY4" fmla="*/ 3462165 h 3731979"/>
              <a:gd name="connsiteX5" fmla="*/ 261479 w 3833188"/>
              <a:gd name="connsiteY5" fmla="*/ 3050740 h 3731979"/>
              <a:gd name="connsiteX6" fmla="*/ 16216 w 3833188"/>
              <a:gd name="connsiteY6" fmla="*/ 2200752 h 3731979"/>
              <a:gd name="connsiteX7" fmla="*/ 34233 w 3833188"/>
              <a:gd name="connsiteY7" fmla="*/ 1633447 h 3731979"/>
              <a:gd name="connsiteX8" fmla="*/ 540095 w 3833188"/>
              <a:gd name="connsiteY8" fmla="*/ 291475 h 3731979"/>
              <a:gd name="connsiteX9" fmla="*/ 1648788 w 3833188"/>
              <a:gd name="connsiteY9" fmla="*/ 0 h 3731979"/>
              <a:gd name="connsiteX10" fmla="*/ 2431108 w 3833188"/>
              <a:gd name="connsiteY10" fmla="*/ 50005 h 3731979"/>
              <a:gd name="connsiteX11" fmla="*/ 3025166 w 3833188"/>
              <a:gd name="connsiteY11" fmla="*/ 370369 h 3731979"/>
              <a:gd name="connsiteX12" fmla="*/ 3382862 w 3833188"/>
              <a:gd name="connsiteY12" fmla="*/ 1171254 h 3731979"/>
              <a:gd name="connsiteX13" fmla="*/ 3459259 w 3833188"/>
              <a:gd name="connsiteY13" fmla="*/ 2214396 h 3731979"/>
              <a:gd name="connsiteX14" fmla="*/ 3428272 w 3833188"/>
              <a:gd name="connsiteY14" fmla="*/ 2656798 h 3731979"/>
              <a:gd name="connsiteX15" fmla="*/ 3289663 w 3833188"/>
              <a:gd name="connsiteY15" fmla="*/ 2978484 h 3731979"/>
              <a:gd name="connsiteX16" fmla="*/ 3749352 w 3833188"/>
              <a:gd name="connsiteY16" fmla="*/ 3256428 h 3731979"/>
              <a:gd name="connsiteX0" fmla="*/ 3833188 w 3833188"/>
              <a:gd name="connsiteY0" fmla="*/ 3219925 h 3729118"/>
              <a:gd name="connsiteX1" fmla="*/ 3415059 w 3833188"/>
              <a:gd name="connsiteY1" fmla="*/ 3513956 h 3729118"/>
              <a:gd name="connsiteX2" fmla="*/ 2962049 w 3833188"/>
              <a:gd name="connsiteY2" fmla="*/ 3558897 h 3729118"/>
              <a:gd name="connsiteX3" fmla="*/ 2220372 w 3833188"/>
              <a:gd name="connsiteY3" fmla="*/ 3728717 h 3729118"/>
              <a:gd name="connsiteX4" fmla="*/ 1042147 w 3833188"/>
              <a:gd name="connsiteY4" fmla="*/ 3505319 h 3729118"/>
              <a:gd name="connsiteX5" fmla="*/ 261479 w 3833188"/>
              <a:gd name="connsiteY5" fmla="*/ 3050740 h 3729118"/>
              <a:gd name="connsiteX6" fmla="*/ 16216 w 3833188"/>
              <a:gd name="connsiteY6" fmla="*/ 2200752 h 3729118"/>
              <a:gd name="connsiteX7" fmla="*/ 34233 w 3833188"/>
              <a:gd name="connsiteY7" fmla="*/ 1633447 h 3729118"/>
              <a:gd name="connsiteX8" fmla="*/ 540095 w 3833188"/>
              <a:gd name="connsiteY8" fmla="*/ 291475 h 3729118"/>
              <a:gd name="connsiteX9" fmla="*/ 1648788 w 3833188"/>
              <a:gd name="connsiteY9" fmla="*/ 0 h 3729118"/>
              <a:gd name="connsiteX10" fmla="*/ 2431108 w 3833188"/>
              <a:gd name="connsiteY10" fmla="*/ 50005 h 3729118"/>
              <a:gd name="connsiteX11" fmla="*/ 3025166 w 3833188"/>
              <a:gd name="connsiteY11" fmla="*/ 370369 h 3729118"/>
              <a:gd name="connsiteX12" fmla="*/ 3382862 w 3833188"/>
              <a:gd name="connsiteY12" fmla="*/ 1171254 h 3729118"/>
              <a:gd name="connsiteX13" fmla="*/ 3459259 w 3833188"/>
              <a:gd name="connsiteY13" fmla="*/ 2214396 h 3729118"/>
              <a:gd name="connsiteX14" fmla="*/ 3428272 w 3833188"/>
              <a:gd name="connsiteY14" fmla="*/ 2656798 h 3729118"/>
              <a:gd name="connsiteX15" fmla="*/ 3289663 w 3833188"/>
              <a:gd name="connsiteY15" fmla="*/ 2978484 h 3729118"/>
              <a:gd name="connsiteX16" fmla="*/ 3749352 w 3833188"/>
              <a:gd name="connsiteY16" fmla="*/ 3256428 h 3729118"/>
              <a:gd name="connsiteX0" fmla="*/ 3755903 w 3755903"/>
              <a:gd name="connsiteY0" fmla="*/ 3264410 h 3729117"/>
              <a:gd name="connsiteX1" fmla="*/ 3415059 w 3755903"/>
              <a:gd name="connsiteY1" fmla="*/ 3513956 h 3729117"/>
              <a:gd name="connsiteX2" fmla="*/ 2962049 w 3755903"/>
              <a:gd name="connsiteY2" fmla="*/ 3558897 h 3729117"/>
              <a:gd name="connsiteX3" fmla="*/ 2220372 w 3755903"/>
              <a:gd name="connsiteY3" fmla="*/ 3728717 h 3729117"/>
              <a:gd name="connsiteX4" fmla="*/ 1042147 w 3755903"/>
              <a:gd name="connsiteY4" fmla="*/ 3505319 h 3729117"/>
              <a:gd name="connsiteX5" fmla="*/ 261479 w 3755903"/>
              <a:gd name="connsiteY5" fmla="*/ 3050740 h 3729117"/>
              <a:gd name="connsiteX6" fmla="*/ 16216 w 3755903"/>
              <a:gd name="connsiteY6" fmla="*/ 2200752 h 3729117"/>
              <a:gd name="connsiteX7" fmla="*/ 34233 w 3755903"/>
              <a:gd name="connsiteY7" fmla="*/ 1633447 h 3729117"/>
              <a:gd name="connsiteX8" fmla="*/ 540095 w 3755903"/>
              <a:gd name="connsiteY8" fmla="*/ 291475 h 3729117"/>
              <a:gd name="connsiteX9" fmla="*/ 1648788 w 3755903"/>
              <a:gd name="connsiteY9" fmla="*/ 0 h 3729117"/>
              <a:gd name="connsiteX10" fmla="*/ 2431108 w 3755903"/>
              <a:gd name="connsiteY10" fmla="*/ 50005 h 3729117"/>
              <a:gd name="connsiteX11" fmla="*/ 3025166 w 3755903"/>
              <a:gd name="connsiteY11" fmla="*/ 370369 h 3729117"/>
              <a:gd name="connsiteX12" fmla="*/ 3382862 w 3755903"/>
              <a:gd name="connsiteY12" fmla="*/ 1171254 h 3729117"/>
              <a:gd name="connsiteX13" fmla="*/ 3459259 w 3755903"/>
              <a:gd name="connsiteY13" fmla="*/ 2214396 h 3729117"/>
              <a:gd name="connsiteX14" fmla="*/ 3428272 w 3755903"/>
              <a:gd name="connsiteY14" fmla="*/ 2656798 h 3729117"/>
              <a:gd name="connsiteX15" fmla="*/ 3289663 w 3755903"/>
              <a:gd name="connsiteY15" fmla="*/ 2978484 h 3729117"/>
              <a:gd name="connsiteX16" fmla="*/ 3749352 w 3755903"/>
              <a:gd name="connsiteY16" fmla="*/ 3256428 h 3729117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59259 w 3755903"/>
              <a:gd name="connsiteY13" fmla="*/ 2214396 h 3729114"/>
              <a:gd name="connsiteX14" fmla="*/ 3428272 w 3755903"/>
              <a:gd name="connsiteY14" fmla="*/ 2656798 h 3729114"/>
              <a:gd name="connsiteX15" fmla="*/ 3289663 w 3755903"/>
              <a:gd name="connsiteY15" fmla="*/ 2978484 h 3729114"/>
              <a:gd name="connsiteX16" fmla="*/ 3749352 w 3755903"/>
              <a:gd name="connsiteY16" fmla="*/ 3256428 h 3729114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59259 w 3755903"/>
              <a:gd name="connsiteY13" fmla="*/ 2214396 h 3729114"/>
              <a:gd name="connsiteX14" fmla="*/ 3422529 w 3755903"/>
              <a:gd name="connsiteY14" fmla="*/ 2656123 h 3729114"/>
              <a:gd name="connsiteX15" fmla="*/ 3289663 w 3755903"/>
              <a:gd name="connsiteY15" fmla="*/ 2978484 h 3729114"/>
              <a:gd name="connsiteX16" fmla="*/ 3749352 w 3755903"/>
              <a:gd name="connsiteY16" fmla="*/ 3256428 h 3729114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22529 w 3755903"/>
              <a:gd name="connsiteY13" fmla="*/ 2656123 h 3729114"/>
              <a:gd name="connsiteX14" fmla="*/ 3289663 w 3755903"/>
              <a:gd name="connsiteY14" fmla="*/ 2978484 h 3729114"/>
              <a:gd name="connsiteX15" fmla="*/ 3749352 w 3755903"/>
              <a:gd name="connsiteY15" fmla="*/ 3256428 h 3729114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30454 w 3755903"/>
              <a:gd name="connsiteY13" fmla="*/ 2612424 h 3729114"/>
              <a:gd name="connsiteX14" fmla="*/ 3289663 w 3755903"/>
              <a:gd name="connsiteY14" fmla="*/ 2978484 h 3729114"/>
              <a:gd name="connsiteX15" fmla="*/ 3749352 w 3755903"/>
              <a:gd name="connsiteY15" fmla="*/ 3256428 h 3729114"/>
              <a:gd name="connsiteX0" fmla="*/ 3755903 w 3755903"/>
              <a:gd name="connsiteY0" fmla="*/ 3264410 h 3729114"/>
              <a:gd name="connsiteX1" fmla="*/ 3391649 w 3755903"/>
              <a:gd name="connsiteY1" fmla="*/ 3520134 h 3729114"/>
              <a:gd name="connsiteX2" fmla="*/ 2962049 w 3755903"/>
              <a:gd name="connsiteY2" fmla="*/ 3558897 h 3729114"/>
              <a:gd name="connsiteX3" fmla="*/ 2220372 w 3755903"/>
              <a:gd name="connsiteY3" fmla="*/ 3728717 h 3729114"/>
              <a:gd name="connsiteX4" fmla="*/ 1042147 w 3755903"/>
              <a:gd name="connsiteY4" fmla="*/ 3505319 h 3729114"/>
              <a:gd name="connsiteX5" fmla="*/ 261479 w 3755903"/>
              <a:gd name="connsiteY5" fmla="*/ 3050740 h 3729114"/>
              <a:gd name="connsiteX6" fmla="*/ 16216 w 3755903"/>
              <a:gd name="connsiteY6" fmla="*/ 2200752 h 3729114"/>
              <a:gd name="connsiteX7" fmla="*/ 34233 w 3755903"/>
              <a:gd name="connsiteY7" fmla="*/ 1633447 h 3729114"/>
              <a:gd name="connsiteX8" fmla="*/ 540095 w 3755903"/>
              <a:gd name="connsiteY8" fmla="*/ 291475 h 3729114"/>
              <a:gd name="connsiteX9" fmla="*/ 1648788 w 3755903"/>
              <a:gd name="connsiteY9" fmla="*/ 0 h 3729114"/>
              <a:gd name="connsiteX10" fmla="*/ 2431108 w 3755903"/>
              <a:gd name="connsiteY10" fmla="*/ 50005 h 3729114"/>
              <a:gd name="connsiteX11" fmla="*/ 3025166 w 3755903"/>
              <a:gd name="connsiteY11" fmla="*/ 370369 h 3729114"/>
              <a:gd name="connsiteX12" fmla="*/ 3382862 w 3755903"/>
              <a:gd name="connsiteY12" fmla="*/ 1171254 h 3729114"/>
              <a:gd name="connsiteX13" fmla="*/ 3430454 w 3755903"/>
              <a:gd name="connsiteY13" fmla="*/ 2612424 h 3729114"/>
              <a:gd name="connsiteX14" fmla="*/ 3289663 w 3755903"/>
              <a:gd name="connsiteY14" fmla="*/ 2978484 h 3729114"/>
              <a:gd name="connsiteX15" fmla="*/ 3749352 w 3755903"/>
              <a:gd name="connsiteY15" fmla="*/ 3256428 h 3729114"/>
              <a:gd name="connsiteX0" fmla="*/ 3755903 w 3755903"/>
              <a:gd name="connsiteY0" fmla="*/ 3264410 h 3728881"/>
              <a:gd name="connsiteX1" fmla="*/ 3391649 w 3755903"/>
              <a:gd name="connsiteY1" fmla="*/ 3520134 h 3728881"/>
              <a:gd name="connsiteX2" fmla="*/ 2962922 w 3755903"/>
              <a:gd name="connsiteY2" fmla="*/ 3541149 h 3728881"/>
              <a:gd name="connsiteX3" fmla="*/ 2220372 w 3755903"/>
              <a:gd name="connsiteY3" fmla="*/ 3728717 h 3728881"/>
              <a:gd name="connsiteX4" fmla="*/ 1042147 w 3755903"/>
              <a:gd name="connsiteY4" fmla="*/ 3505319 h 3728881"/>
              <a:gd name="connsiteX5" fmla="*/ 261479 w 3755903"/>
              <a:gd name="connsiteY5" fmla="*/ 3050740 h 3728881"/>
              <a:gd name="connsiteX6" fmla="*/ 16216 w 3755903"/>
              <a:gd name="connsiteY6" fmla="*/ 2200752 h 3728881"/>
              <a:gd name="connsiteX7" fmla="*/ 34233 w 3755903"/>
              <a:gd name="connsiteY7" fmla="*/ 1633447 h 3728881"/>
              <a:gd name="connsiteX8" fmla="*/ 540095 w 3755903"/>
              <a:gd name="connsiteY8" fmla="*/ 291475 h 3728881"/>
              <a:gd name="connsiteX9" fmla="*/ 1648788 w 3755903"/>
              <a:gd name="connsiteY9" fmla="*/ 0 h 3728881"/>
              <a:gd name="connsiteX10" fmla="*/ 2431108 w 3755903"/>
              <a:gd name="connsiteY10" fmla="*/ 50005 h 3728881"/>
              <a:gd name="connsiteX11" fmla="*/ 3025166 w 3755903"/>
              <a:gd name="connsiteY11" fmla="*/ 370369 h 3728881"/>
              <a:gd name="connsiteX12" fmla="*/ 3382862 w 3755903"/>
              <a:gd name="connsiteY12" fmla="*/ 1171254 h 3728881"/>
              <a:gd name="connsiteX13" fmla="*/ 3430454 w 3755903"/>
              <a:gd name="connsiteY13" fmla="*/ 2612424 h 3728881"/>
              <a:gd name="connsiteX14" fmla="*/ 3289663 w 3755903"/>
              <a:gd name="connsiteY14" fmla="*/ 2978484 h 3728881"/>
              <a:gd name="connsiteX15" fmla="*/ 3749352 w 3755903"/>
              <a:gd name="connsiteY15" fmla="*/ 3256428 h 3728881"/>
              <a:gd name="connsiteX0" fmla="*/ 3755903 w 3755903"/>
              <a:gd name="connsiteY0" fmla="*/ 3264410 h 3728816"/>
              <a:gd name="connsiteX1" fmla="*/ 3391649 w 3755903"/>
              <a:gd name="connsiteY1" fmla="*/ 3520134 h 3728816"/>
              <a:gd name="connsiteX2" fmla="*/ 2962922 w 3755903"/>
              <a:gd name="connsiteY2" fmla="*/ 3541149 h 3728816"/>
              <a:gd name="connsiteX3" fmla="*/ 2220372 w 3755903"/>
              <a:gd name="connsiteY3" fmla="*/ 3728717 h 3728816"/>
              <a:gd name="connsiteX4" fmla="*/ 1039530 w 3755903"/>
              <a:gd name="connsiteY4" fmla="*/ 3558566 h 3728816"/>
              <a:gd name="connsiteX5" fmla="*/ 261479 w 3755903"/>
              <a:gd name="connsiteY5" fmla="*/ 3050740 h 3728816"/>
              <a:gd name="connsiteX6" fmla="*/ 16216 w 3755903"/>
              <a:gd name="connsiteY6" fmla="*/ 2200752 h 3728816"/>
              <a:gd name="connsiteX7" fmla="*/ 34233 w 3755903"/>
              <a:gd name="connsiteY7" fmla="*/ 1633447 h 3728816"/>
              <a:gd name="connsiteX8" fmla="*/ 540095 w 3755903"/>
              <a:gd name="connsiteY8" fmla="*/ 291475 h 3728816"/>
              <a:gd name="connsiteX9" fmla="*/ 1648788 w 3755903"/>
              <a:gd name="connsiteY9" fmla="*/ 0 h 3728816"/>
              <a:gd name="connsiteX10" fmla="*/ 2431108 w 3755903"/>
              <a:gd name="connsiteY10" fmla="*/ 50005 h 3728816"/>
              <a:gd name="connsiteX11" fmla="*/ 3025166 w 3755903"/>
              <a:gd name="connsiteY11" fmla="*/ 370369 h 3728816"/>
              <a:gd name="connsiteX12" fmla="*/ 3382862 w 3755903"/>
              <a:gd name="connsiteY12" fmla="*/ 1171254 h 3728816"/>
              <a:gd name="connsiteX13" fmla="*/ 3430454 w 3755903"/>
              <a:gd name="connsiteY13" fmla="*/ 2612424 h 3728816"/>
              <a:gd name="connsiteX14" fmla="*/ 3289663 w 3755903"/>
              <a:gd name="connsiteY14" fmla="*/ 2978484 h 3728816"/>
              <a:gd name="connsiteX15" fmla="*/ 3749352 w 3755903"/>
              <a:gd name="connsiteY15" fmla="*/ 3256428 h 3728816"/>
              <a:gd name="connsiteX0" fmla="*/ 3750266 w 3750266"/>
              <a:gd name="connsiteY0" fmla="*/ 3264410 h 3728817"/>
              <a:gd name="connsiteX1" fmla="*/ 3386012 w 3750266"/>
              <a:gd name="connsiteY1" fmla="*/ 3520134 h 3728817"/>
              <a:gd name="connsiteX2" fmla="*/ 2957285 w 3750266"/>
              <a:gd name="connsiteY2" fmla="*/ 3541149 h 3728817"/>
              <a:gd name="connsiteX3" fmla="*/ 2214735 w 3750266"/>
              <a:gd name="connsiteY3" fmla="*/ 3728717 h 3728817"/>
              <a:gd name="connsiteX4" fmla="*/ 1033893 w 3750266"/>
              <a:gd name="connsiteY4" fmla="*/ 3558566 h 3728817"/>
              <a:gd name="connsiteX5" fmla="*/ 255842 w 3750266"/>
              <a:gd name="connsiteY5" fmla="*/ 3050740 h 3728817"/>
              <a:gd name="connsiteX6" fmla="*/ 18139 w 3750266"/>
              <a:gd name="connsiteY6" fmla="*/ 2281973 h 3728817"/>
              <a:gd name="connsiteX7" fmla="*/ 28596 w 3750266"/>
              <a:gd name="connsiteY7" fmla="*/ 1633447 h 3728817"/>
              <a:gd name="connsiteX8" fmla="*/ 534458 w 3750266"/>
              <a:gd name="connsiteY8" fmla="*/ 291475 h 3728817"/>
              <a:gd name="connsiteX9" fmla="*/ 1643151 w 3750266"/>
              <a:gd name="connsiteY9" fmla="*/ 0 h 3728817"/>
              <a:gd name="connsiteX10" fmla="*/ 2425471 w 3750266"/>
              <a:gd name="connsiteY10" fmla="*/ 50005 h 3728817"/>
              <a:gd name="connsiteX11" fmla="*/ 3019529 w 3750266"/>
              <a:gd name="connsiteY11" fmla="*/ 370369 h 3728817"/>
              <a:gd name="connsiteX12" fmla="*/ 3377225 w 3750266"/>
              <a:gd name="connsiteY12" fmla="*/ 1171254 h 3728817"/>
              <a:gd name="connsiteX13" fmla="*/ 3424817 w 3750266"/>
              <a:gd name="connsiteY13" fmla="*/ 2612424 h 3728817"/>
              <a:gd name="connsiteX14" fmla="*/ 3284026 w 3750266"/>
              <a:gd name="connsiteY14" fmla="*/ 2978484 h 3728817"/>
              <a:gd name="connsiteX15" fmla="*/ 3743715 w 3750266"/>
              <a:gd name="connsiteY15" fmla="*/ 3256428 h 3728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750266" h="3728817">
                <a:moveTo>
                  <a:pt x="3750266" y="3264410"/>
                </a:moveTo>
                <a:cubicBezTo>
                  <a:pt x="3737566" y="3279227"/>
                  <a:pt x="3518175" y="3474011"/>
                  <a:pt x="3386012" y="3520134"/>
                </a:cubicBezTo>
                <a:cubicBezTo>
                  <a:pt x="3253849" y="3566257"/>
                  <a:pt x="3152498" y="3506385"/>
                  <a:pt x="2957285" y="3541149"/>
                </a:cubicBezTo>
                <a:cubicBezTo>
                  <a:pt x="2762072" y="3575913"/>
                  <a:pt x="2535300" y="3725814"/>
                  <a:pt x="2214735" y="3728717"/>
                </a:cubicBezTo>
                <a:cubicBezTo>
                  <a:pt x="1894170" y="3731620"/>
                  <a:pt x="1360375" y="3671562"/>
                  <a:pt x="1033893" y="3558566"/>
                </a:cubicBezTo>
                <a:cubicBezTo>
                  <a:pt x="707411" y="3445570"/>
                  <a:pt x="425134" y="3263505"/>
                  <a:pt x="255842" y="3050740"/>
                </a:cubicBezTo>
                <a:cubicBezTo>
                  <a:pt x="86550" y="2837975"/>
                  <a:pt x="56013" y="2518188"/>
                  <a:pt x="18139" y="2281973"/>
                </a:cubicBezTo>
                <a:cubicBezTo>
                  <a:pt x="-19735" y="2045758"/>
                  <a:pt x="10668" y="1759550"/>
                  <a:pt x="28596" y="1633447"/>
                </a:cubicBezTo>
                <a:cubicBezTo>
                  <a:pt x="109920" y="1087868"/>
                  <a:pt x="265366" y="563716"/>
                  <a:pt x="534458" y="291475"/>
                </a:cubicBezTo>
                <a:cubicBezTo>
                  <a:pt x="803551" y="19234"/>
                  <a:pt x="1289344" y="6827"/>
                  <a:pt x="1643151" y="0"/>
                </a:cubicBezTo>
                <a:cubicBezTo>
                  <a:pt x="1856511" y="5080"/>
                  <a:pt x="2196075" y="-11723"/>
                  <a:pt x="2425471" y="50005"/>
                </a:cubicBezTo>
                <a:cubicBezTo>
                  <a:pt x="2654867" y="111733"/>
                  <a:pt x="2860903" y="183494"/>
                  <a:pt x="3019529" y="370369"/>
                </a:cubicBezTo>
                <a:cubicBezTo>
                  <a:pt x="3178155" y="557244"/>
                  <a:pt x="3309677" y="797578"/>
                  <a:pt x="3377225" y="1171254"/>
                </a:cubicBezTo>
                <a:cubicBezTo>
                  <a:pt x="3444773" y="1544930"/>
                  <a:pt x="3548826" y="1984764"/>
                  <a:pt x="3424817" y="2612424"/>
                </a:cubicBezTo>
                <a:cubicBezTo>
                  <a:pt x="3389203" y="2718531"/>
                  <a:pt x="3367291" y="2865644"/>
                  <a:pt x="3284026" y="2978484"/>
                </a:cubicBezTo>
                <a:cubicBezTo>
                  <a:pt x="3298252" y="3020691"/>
                  <a:pt x="3403215" y="3263535"/>
                  <a:pt x="3743715" y="3256428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1142C7-5CFB-4112-9747-9F731BBD0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601" y="750899"/>
            <a:ext cx="3288851" cy="204609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>
                <a:latin typeface="Bauhaus 93" panose="04030905020B02020C02" pitchFamily="82" charset="0"/>
              </a:rPr>
              <a:t>A Quality Retail POS Software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8521D-4A8C-43A5-9F20-0A7E4407B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315" y="3375348"/>
            <a:ext cx="3338285" cy="2940165"/>
          </a:xfrm>
        </p:spPr>
        <p:txBody>
          <a:bodyPr anchor="ctr">
            <a:normAutofit/>
          </a:bodyPr>
          <a:lstStyle/>
          <a:p>
            <a:pPr marL="457200" indent="-45720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>
                <a:latin typeface="Cookie" panose="02000000000000000000" pitchFamily="2" charset="0"/>
              </a:rPr>
              <a:t>It is industry leading software by Web Masters’.</a:t>
            </a:r>
          </a:p>
          <a:p>
            <a:pPr marL="457200" indent="-45720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>
                <a:latin typeface="Cookie" panose="02000000000000000000" pitchFamily="2" charset="0"/>
              </a:rPr>
              <a:t>The software is made for ease of use.</a:t>
            </a:r>
          </a:p>
          <a:p>
            <a:pPr marL="457200" indent="-45720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>
                <a:latin typeface="Cookie" panose="02000000000000000000" pitchFamily="2" charset="0"/>
              </a:rPr>
              <a:t>The UI is designed for unique customer experience</a:t>
            </a:r>
          </a:p>
          <a:p>
            <a:pPr marL="457200" indent="-457200" algn="ctr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200">
              <a:latin typeface="Cookie" panose="02000000000000000000" pitchFamily="2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8BDB364-2FA5-4424-8BB3-11296DED53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115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55"/>
    </mc:Choice>
    <mc:Fallback>
      <p:transition spd="slow" advTm="17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7BC237-77DF-4DFB-94F7-DB493EDA1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BF7A46-094E-45D6-B366-609AF6468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904" y="974869"/>
            <a:ext cx="3790042" cy="49082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benefits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12531F4-AEA0-4928-85D9-67BF07470B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5645042"/>
              </p:ext>
            </p:extLst>
          </p:nvPr>
        </p:nvGraphicFramePr>
        <p:xfrm>
          <a:off x="5185533" y="628642"/>
          <a:ext cx="6383102" cy="56007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A147190-AFFE-4971-9154-C22C99AD00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120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22"/>
    </mc:Choice>
    <mc:Fallback>
      <p:transition spd="slow" advTm="28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F79A21A1-B4BE-4E2A-A54A-0C25E00B27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86498DA-04B2-47C4-99BD-ADC06DE74A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15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49"/>
    </mc:Choice>
    <mc:Fallback>
      <p:transition spd="slow" advTm="16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2E56E1E-D82A-4FF7-99CE-83AE9A18F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D16D73-DD58-4366-B412-8BA6C268C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701" y="703943"/>
            <a:ext cx="2930608" cy="2859314"/>
          </a:xfrm>
        </p:spPr>
        <p:txBody>
          <a:bodyPr anchor="t">
            <a:normAutofit/>
          </a:bodyPr>
          <a:lstStyle/>
          <a:p>
            <a:pPr algn="r"/>
            <a:r>
              <a:rPr lang="en-US"/>
              <a:t>Software includes	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CE4B1E6-EC5B-432F-90D0-898FA5296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588667" flipH="1">
            <a:off x="4301693" y="485426"/>
            <a:ext cx="7484484" cy="5843743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15141"/>
              <a:gd name="connsiteY0" fmla="*/ 731902 h 758856"/>
              <a:gd name="connsiteX1" fmla="*/ 373741 w 815141"/>
              <a:gd name="connsiteY1" fmla="*/ 757848 h 758856"/>
              <a:gd name="connsiteX2" fmla="*/ 683896 w 815141"/>
              <a:gd name="connsiteY2" fmla="*/ 696479 h 758856"/>
              <a:gd name="connsiteX3" fmla="*/ 812900 w 815141"/>
              <a:gd name="connsiteY3" fmla="*/ 492088 h 758856"/>
              <a:gd name="connsiteX4" fmla="*/ 588282 w 815141"/>
              <a:gd name="connsiteY4" fmla="*/ 3537 h 758856"/>
              <a:gd name="connsiteX5" fmla="*/ 59263 w 815141"/>
              <a:gd name="connsiteY5" fmla="*/ 319863 h 758856"/>
              <a:gd name="connsiteX6" fmla="*/ 56596 w 815141"/>
              <a:gd name="connsiteY6" fmla="*/ 630854 h 758856"/>
              <a:gd name="connsiteX7" fmla="*/ 0 w 815141"/>
              <a:gd name="connsiteY7" fmla="*/ 731902 h 758856"/>
              <a:gd name="connsiteX0" fmla="*/ 0 w 815141"/>
              <a:gd name="connsiteY0" fmla="*/ 731902 h 758856"/>
              <a:gd name="connsiteX1" fmla="*/ 373741 w 815141"/>
              <a:gd name="connsiteY1" fmla="*/ 757848 h 758856"/>
              <a:gd name="connsiteX2" fmla="*/ 683896 w 815141"/>
              <a:gd name="connsiteY2" fmla="*/ 696479 h 758856"/>
              <a:gd name="connsiteX3" fmla="*/ 812900 w 815141"/>
              <a:gd name="connsiteY3" fmla="*/ 492088 h 758856"/>
              <a:gd name="connsiteX4" fmla="*/ 588282 w 815141"/>
              <a:gd name="connsiteY4" fmla="*/ 3537 h 758856"/>
              <a:gd name="connsiteX5" fmla="*/ 59263 w 815141"/>
              <a:gd name="connsiteY5" fmla="*/ 319863 h 758856"/>
              <a:gd name="connsiteX6" fmla="*/ 56596 w 815141"/>
              <a:gd name="connsiteY6" fmla="*/ 630854 h 758856"/>
              <a:gd name="connsiteX7" fmla="*/ 0 w 815141"/>
              <a:gd name="connsiteY7" fmla="*/ 731902 h 758856"/>
              <a:gd name="connsiteX0" fmla="*/ 0 w 805831"/>
              <a:gd name="connsiteY0" fmla="*/ 731902 h 758856"/>
              <a:gd name="connsiteX1" fmla="*/ 373741 w 805831"/>
              <a:gd name="connsiteY1" fmla="*/ 757848 h 758856"/>
              <a:gd name="connsiteX2" fmla="*/ 683896 w 805831"/>
              <a:gd name="connsiteY2" fmla="*/ 696479 h 758856"/>
              <a:gd name="connsiteX3" fmla="*/ 803316 w 805831"/>
              <a:gd name="connsiteY3" fmla="*/ 453428 h 758856"/>
              <a:gd name="connsiteX4" fmla="*/ 588282 w 805831"/>
              <a:gd name="connsiteY4" fmla="*/ 3537 h 758856"/>
              <a:gd name="connsiteX5" fmla="*/ 59263 w 805831"/>
              <a:gd name="connsiteY5" fmla="*/ 319863 h 758856"/>
              <a:gd name="connsiteX6" fmla="*/ 56596 w 805831"/>
              <a:gd name="connsiteY6" fmla="*/ 630854 h 758856"/>
              <a:gd name="connsiteX7" fmla="*/ 0 w 805831"/>
              <a:gd name="connsiteY7" fmla="*/ 731902 h 758856"/>
              <a:gd name="connsiteX0" fmla="*/ 0 w 822941"/>
              <a:gd name="connsiteY0" fmla="*/ 731902 h 758856"/>
              <a:gd name="connsiteX1" fmla="*/ 373741 w 822941"/>
              <a:gd name="connsiteY1" fmla="*/ 757848 h 758856"/>
              <a:gd name="connsiteX2" fmla="*/ 683896 w 822941"/>
              <a:gd name="connsiteY2" fmla="*/ 696479 h 758856"/>
              <a:gd name="connsiteX3" fmla="*/ 820887 w 822941"/>
              <a:gd name="connsiteY3" fmla="*/ 468892 h 758856"/>
              <a:gd name="connsiteX4" fmla="*/ 588282 w 822941"/>
              <a:gd name="connsiteY4" fmla="*/ 3537 h 758856"/>
              <a:gd name="connsiteX5" fmla="*/ 59263 w 822941"/>
              <a:gd name="connsiteY5" fmla="*/ 319863 h 758856"/>
              <a:gd name="connsiteX6" fmla="*/ 56596 w 822941"/>
              <a:gd name="connsiteY6" fmla="*/ 630854 h 758856"/>
              <a:gd name="connsiteX7" fmla="*/ 0 w 822941"/>
              <a:gd name="connsiteY7" fmla="*/ 731902 h 758856"/>
              <a:gd name="connsiteX0" fmla="*/ 0 w 823675"/>
              <a:gd name="connsiteY0" fmla="*/ 731902 h 760400"/>
              <a:gd name="connsiteX1" fmla="*/ 373741 w 823675"/>
              <a:gd name="connsiteY1" fmla="*/ 757848 h 760400"/>
              <a:gd name="connsiteX2" fmla="*/ 695077 w 823675"/>
              <a:gd name="connsiteY2" fmla="*/ 729340 h 760400"/>
              <a:gd name="connsiteX3" fmla="*/ 820887 w 823675"/>
              <a:gd name="connsiteY3" fmla="*/ 468892 h 760400"/>
              <a:gd name="connsiteX4" fmla="*/ 588282 w 823675"/>
              <a:gd name="connsiteY4" fmla="*/ 3537 h 760400"/>
              <a:gd name="connsiteX5" fmla="*/ 59263 w 823675"/>
              <a:gd name="connsiteY5" fmla="*/ 319863 h 760400"/>
              <a:gd name="connsiteX6" fmla="*/ 56596 w 823675"/>
              <a:gd name="connsiteY6" fmla="*/ 630854 h 760400"/>
              <a:gd name="connsiteX7" fmla="*/ 0 w 823675"/>
              <a:gd name="connsiteY7" fmla="*/ 731902 h 760400"/>
              <a:gd name="connsiteX0" fmla="*/ 0 w 823675"/>
              <a:gd name="connsiteY0" fmla="*/ 731902 h 760034"/>
              <a:gd name="connsiteX1" fmla="*/ 166906 w 823675"/>
              <a:gd name="connsiteY1" fmla="*/ 737073 h 760034"/>
              <a:gd name="connsiteX2" fmla="*/ 373741 w 823675"/>
              <a:gd name="connsiteY2" fmla="*/ 757848 h 760034"/>
              <a:gd name="connsiteX3" fmla="*/ 695077 w 823675"/>
              <a:gd name="connsiteY3" fmla="*/ 729340 h 760034"/>
              <a:gd name="connsiteX4" fmla="*/ 820887 w 823675"/>
              <a:gd name="connsiteY4" fmla="*/ 468892 h 760034"/>
              <a:gd name="connsiteX5" fmla="*/ 588282 w 823675"/>
              <a:gd name="connsiteY5" fmla="*/ 3537 h 760034"/>
              <a:gd name="connsiteX6" fmla="*/ 59263 w 823675"/>
              <a:gd name="connsiteY6" fmla="*/ 319863 h 760034"/>
              <a:gd name="connsiteX7" fmla="*/ 56596 w 823675"/>
              <a:gd name="connsiteY7" fmla="*/ 630854 h 760034"/>
              <a:gd name="connsiteX8" fmla="*/ 0 w 823675"/>
              <a:gd name="connsiteY8" fmla="*/ 731902 h 760034"/>
              <a:gd name="connsiteX0" fmla="*/ 0 w 823675"/>
              <a:gd name="connsiteY0" fmla="*/ 731902 h 760034"/>
              <a:gd name="connsiteX1" fmla="*/ 166906 w 823675"/>
              <a:gd name="connsiteY1" fmla="*/ 737073 h 760034"/>
              <a:gd name="connsiteX2" fmla="*/ 373741 w 823675"/>
              <a:gd name="connsiteY2" fmla="*/ 757848 h 760034"/>
              <a:gd name="connsiteX3" fmla="*/ 695077 w 823675"/>
              <a:gd name="connsiteY3" fmla="*/ 729340 h 760034"/>
              <a:gd name="connsiteX4" fmla="*/ 820887 w 823675"/>
              <a:gd name="connsiteY4" fmla="*/ 468892 h 760034"/>
              <a:gd name="connsiteX5" fmla="*/ 588282 w 823675"/>
              <a:gd name="connsiteY5" fmla="*/ 3537 h 760034"/>
              <a:gd name="connsiteX6" fmla="*/ 59263 w 823675"/>
              <a:gd name="connsiteY6" fmla="*/ 319863 h 760034"/>
              <a:gd name="connsiteX7" fmla="*/ 56596 w 823675"/>
              <a:gd name="connsiteY7" fmla="*/ 630854 h 760034"/>
              <a:gd name="connsiteX8" fmla="*/ 0 w 823675"/>
              <a:gd name="connsiteY8" fmla="*/ 731902 h 760034"/>
              <a:gd name="connsiteX0" fmla="*/ 0 w 823675"/>
              <a:gd name="connsiteY0" fmla="*/ 731902 h 786869"/>
              <a:gd name="connsiteX1" fmla="*/ 166906 w 823675"/>
              <a:gd name="connsiteY1" fmla="*/ 737073 h 786869"/>
              <a:gd name="connsiteX2" fmla="*/ 381728 w 823675"/>
              <a:gd name="connsiteY2" fmla="*/ 786843 h 786869"/>
              <a:gd name="connsiteX3" fmla="*/ 695077 w 823675"/>
              <a:gd name="connsiteY3" fmla="*/ 729340 h 786869"/>
              <a:gd name="connsiteX4" fmla="*/ 820887 w 823675"/>
              <a:gd name="connsiteY4" fmla="*/ 468892 h 786869"/>
              <a:gd name="connsiteX5" fmla="*/ 588282 w 823675"/>
              <a:gd name="connsiteY5" fmla="*/ 3537 h 786869"/>
              <a:gd name="connsiteX6" fmla="*/ 59263 w 823675"/>
              <a:gd name="connsiteY6" fmla="*/ 319863 h 786869"/>
              <a:gd name="connsiteX7" fmla="*/ 56596 w 823675"/>
              <a:gd name="connsiteY7" fmla="*/ 630854 h 786869"/>
              <a:gd name="connsiteX8" fmla="*/ 0 w 823675"/>
              <a:gd name="connsiteY8" fmla="*/ 731902 h 786869"/>
              <a:gd name="connsiteX0" fmla="*/ 0 w 823675"/>
              <a:gd name="connsiteY0" fmla="*/ 731902 h 792665"/>
              <a:gd name="connsiteX1" fmla="*/ 166906 w 823675"/>
              <a:gd name="connsiteY1" fmla="*/ 737073 h 792665"/>
              <a:gd name="connsiteX2" fmla="*/ 391312 w 823675"/>
              <a:gd name="connsiteY2" fmla="*/ 792642 h 792665"/>
              <a:gd name="connsiteX3" fmla="*/ 695077 w 823675"/>
              <a:gd name="connsiteY3" fmla="*/ 729340 h 792665"/>
              <a:gd name="connsiteX4" fmla="*/ 820887 w 823675"/>
              <a:gd name="connsiteY4" fmla="*/ 468892 h 792665"/>
              <a:gd name="connsiteX5" fmla="*/ 588282 w 823675"/>
              <a:gd name="connsiteY5" fmla="*/ 3537 h 792665"/>
              <a:gd name="connsiteX6" fmla="*/ 59263 w 823675"/>
              <a:gd name="connsiteY6" fmla="*/ 319863 h 792665"/>
              <a:gd name="connsiteX7" fmla="*/ 56596 w 823675"/>
              <a:gd name="connsiteY7" fmla="*/ 630854 h 792665"/>
              <a:gd name="connsiteX8" fmla="*/ 0 w 823675"/>
              <a:gd name="connsiteY8" fmla="*/ 731902 h 792665"/>
              <a:gd name="connsiteX0" fmla="*/ 0 w 823675"/>
              <a:gd name="connsiteY0" fmla="*/ 731902 h 777210"/>
              <a:gd name="connsiteX1" fmla="*/ 166906 w 823675"/>
              <a:gd name="connsiteY1" fmla="*/ 737073 h 777210"/>
              <a:gd name="connsiteX2" fmla="*/ 391312 w 823675"/>
              <a:gd name="connsiteY2" fmla="*/ 777178 h 777210"/>
              <a:gd name="connsiteX3" fmla="*/ 695077 w 823675"/>
              <a:gd name="connsiteY3" fmla="*/ 729340 h 777210"/>
              <a:gd name="connsiteX4" fmla="*/ 820887 w 823675"/>
              <a:gd name="connsiteY4" fmla="*/ 468892 h 777210"/>
              <a:gd name="connsiteX5" fmla="*/ 588282 w 823675"/>
              <a:gd name="connsiteY5" fmla="*/ 3537 h 777210"/>
              <a:gd name="connsiteX6" fmla="*/ 59263 w 823675"/>
              <a:gd name="connsiteY6" fmla="*/ 319863 h 777210"/>
              <a:gd name="connsiteX7" fmla="*/ 56596 w 823675"/>
              <a:gd name="connsiteY7" fmla="*/ 630854 h 777210"/>
              <a:gd name="connsiteX8" fmla="*/ 0 w 823675"/>
              <a:gd name="connsiteY8" fmla="*/ 731902 h 777210"/>
              <a:gd name="connsiteX0" fmla="*/ 0 w 823675"/>
              <a:gd name="connsiteY0" fmla="*/ 731902 h 777210"/>
              <a:gd name="connsiteX1" fmla="*/ 166906 w 823675"/>
              <a:gd name="connsiteY1" fmla="*/ 737073 h 777210"/>
              <a:gd name="connsiteX2" fmla="*/ 391312 w 823675"/>
              <a:gd name="connsiteY2" fmla="*/ 777178 h 777210"/>
              <a:gd name="connsiteX3" fmla="*/ 695077 w 823675"/>
              <a:gd name="connsiteY3" fmla="*/ 729340 h 777210"/>
              <a:gd name="connsiteX4" fmla="*/ 820887 w 823675"/>
              <a:gd name="connsiteY4" fmla="*/ 468892 h 777210"/>
              <a:gd name="connsiteX5" fmla="*/ 588282 w 823675"/>
              <a:gd name="connsiteY5" fmla="*/ 3537 h 777210"/>
              <a:gd name="connsiteX6" fmla="*/ 59263 w 823675"/>
              <a:gd name="connsiteY6" fmla="*/ 319863 h 777210"/>
              <a:gd name="connsiteX7" fmla="*/ 51617 w 823675"/>
              <a:gd name="connsiteY7" fmla="*/ 627352 h 777210"/>
              <a:gd name="connsiteX8" fmla="*/ 0 w 823675"/>
              <a:gd name="connsiteY8" fmla="*/ 731902 h 777210"/>
              <a:gd name="connsiteX0" fmla="*/ 0 w 823675"/>
              <a:gd name="connsiteY0" fmla="*/ 732801 h 778109"/>
              <a:gd name="connsiteX1" fmla="*/ 166906 w 823675"/>
              <a:gd name="connsiteY1" fmla="*/ 737972 h 778109"/>
              <a:gd name="connsiteX2" fmla="*/ 391312 w 823675"/>
              <a:gd name="connsiteY2" fmla="*/ 778077 h 778109"/>
              <a:gd name="connsiteX3" fmla="*/ 695077 w 823675"/>
              <a:gd name="connsiteY3" fmla="*/ 730239 h 778109"/>
              <a:gd name="connsiteX4" fmla="*/ 820887 w 823675"/>
              <a:gd name="connsiteY4" fmla="*/ 469791 h 778109"/>
              <a:gd name="connsiteX5" fmla="*/ 588282 w 823675"/>
              <a:gd name="connsiteY5" fmla="*/ 4436 h 778109"/>
              <a:gd name="connsiteX6" fmla="*/ 39641 w 823675"/>
              <a:gd name="connsiteY6" fmla="*/ 312540 h 778109"/>
              <a:gd name="connsiteX7" fmla="*/ 51617 w 823675"/>
              <a:gd name="connsiteY7" fmla="*/ 628251 h 778109"/>
              <a:gd name="connsiteX8" fmla="*/ 0 w 823675"/>
              <a:gd name="connsiteY8" fmla="*/ 732801 h 778109"/>
              <a:gd name="connsiteX0" fmla="*/ 0 w 823675"/>
              <a:gd name="connsiteY0" fmla="*/ 732965 h 778273"/>
              <a:gd name="connsiteX1" fmla="*/ 166906 w 823675"/>
              <a:gd name="connsiteY1" fmla="*/ 738136 h 778273"/>
              <a:gd name="connsiteX2" fmla="*/ 391312 w 823675"/>
              <a:gd name="connsiteY2" fmla="*/ 778241 h 778273"/>
              <a:gd name="connsiteX3" fmla="*/ 695077 w 823675"/>
              <a:gd name="connsiteY3" fmla="*/ 730403 h 778273"/>
              <a:gd name="connsiteX4" fmla="*/ 820887 w 823675"/>
              <a:gd name="connsiteY4" fmla="*/ 469955 h 778273"/>
              <a:gd name="connsiteX5" fmla="*/ 588282 w 823675"/>
              <a:gd name="connsiteY5" fmla="*/ 4600 h 778273"/>
              <a:gd name="connsiteX6" fmla="*/ 31572 w 823675"/>
              <a:gd name="connsiteY6" fmla="*/ 311368 h 778273"/>
              <a:gd name="connsiteX7" fmla="*/ 51617 w 823675"/>
              <a:gd name="connsiteY7" fmla="*/ 628415 h 778273"/>
              <a:gd name="connsiteX8" fmla="*/ 0 w 823675"/>
              <a:gd name="connsiteY8" fmla="*/ 732965 h 778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3675" h="778273">
                <a:moveTo>
                  <a:pt x="0" y="732965"/>
                </a:moveTo>
                <a:cubicBezTo>
                  <a:pt x="17853" y="736493"/>
                  <a:pt x="104616" y="733812"/>
                  <a:pt x="166906" y="738136"/>
                </a:cubicBezTo>
                <a:cubicBezTo>
                  <a:pt x="229196" y="742460"/>
                  <a:pt x="303284" y="779530"/>
                  <a:pt x="391312" y="778241"/>
                </a:cubicBezTo>
                <a:cubicBezTo>
                  <a:pt x="479340" y="776952"/>
                  <a:pt x="621884" y="774696"/>
                  <a:pt x="695077" y="730403"/>
                </a:cubicBezTo>
                <a:cubicBezTo>
                  <a:pt x="768270" y="686110"/>
                  <a:pt x="838686" y="590922"/>
                  <a:pt x="820887" y="469955"/>
                </a:cubicBezTo>
                <a:cubicBezTo>
                  <a:pt x="803088" y="348988"/>
                  <a:pt x="795207" y="48292"/>
                  <a:pt x="588282" y="4600"/>
                </a:cubicBezTo>
                <a:cubicBezTo>
                  <a:pt x="492555" y="-2543"/>
                  <a:pt x="66148" y="-39533"/>
                  <a:pt x="31572" y="311368"/>
                </a:cubicBezTo>
                <a:cubicBezTo>
                  <a:pt x="15666" y="420334"/>
                  <a:pt x="51617" y="565074"/>
                  <a:pt x="51617" y="628415"/>
                </a:cubicBezTo>
                <a:cubicBezTo>
                  <a:pt x="52094" y="700138"/>
                  <a:pt x="0" y="732965"/>
                  <a:pt x="0" y="732965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7E319-31C8-4391-9E39-7E7E2CA1C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43" y="1342571"/>
            <a:ext cx="5646057" cy="4368800"/>
          </a:xfrm>
        </p:spPr>
        <p:txBody>
          <a:bodyPr anchor="ctr">
            <a:norm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/>
              <a:t>POS software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/>
              <a:t>Customer Rewards Program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/>
              <a:t>Promotions Management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/>
              <a:t>Inventory Management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/>
              <a:t>Multi-Store Management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/>
              <a:t>Supply Chain Management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9940E64-4719-4E36-8FFD-748B552B3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588667" flipH="1">
            <a:off x="4240862" y="539430"/>
            <a:ext cx="7484484" cy="5843743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15141"/>
              <a:gd name="connsiteY0" fmla="*/ 731902 h 758856"/>
              <a:gd name="connsiteX1" fmla="*/ 373741 w 815141"/>
              <a:gd name="connsiteY1" fmla="*/ 757848 h 758856"/>
              <a:gd name="connsiteX2" fmla="*/ 683896 w 815141"/>
              <a:gd name="connsiteY2" fmla="*/ 696479 h 758856"/>
              <a:gd name="connsiteX3" fmla="*/ 812900 w 815141"/>
              <a:gd name="connsiteY3" fmla="*/ 492088 h 758856"/>
              <a:gd name="connsiteX4" fmla="*/ 588282 w 815141"/>
              <a:gd name="connsiteY4" fmla="*/ 3537 h 758856"/>
              <a:gd name="connsiteX5" fmla="*/ 59263 w 815141"/>
              <a:gd name="connsiteY5" fmla="*/ 319863 h 758856"/>
              <a:gd name="connsiteX6" fmla="*/ 56596 w 815141"/>
              <a:gd name="connsiteY6" fmla="*/ 630854 h 758856"/>
              <a:gd name="connsiteX7" fmla="*/ 0 w 815141"/>
              <a:gd name="connsiteY7" fmla="*/ 731902 h 758856"/>
              <a:gd name="connsiteX0" fmla="*/ 0 w 815141"/>
              <a:gd name="connsiteY0" fmla="*/ 731902 h 758856"/>
              <a:gd name="connsiteX1" fmla="*/ 373741 w 815141"/>
              <a:gd name="connsiteY1" fmla="*/ 757848 h 758856"/>
              <a:gd name="connsiteX2" fmla="*/ 683896 w 815141"/>
              <a:gd name="connsiteY2" fmla="*/ 696479 h 758856"/>
              <a:gd name="connsiteX3" fmla="*/ 812900 w 815141"/>
              <a:gd name="connsiteY3" fmla="*/ 492088 h 758856"/>
              <a:gd name="connsiteX4" fmla="*/ 588282 w 815141"/>
              <a:gd name="connsiteY4" fmla="*/ 3537 h 758856"/>
              <a:gd name="connsiteX5" fmla="*/ 59263 w 815141"/>
              <a:gd name="connsiteY5" fmla="*/ 319863 h 758856"/>
              <a:gd name="connsiteX6" fmla="*/ 56596 w 815141"/>
              <a:gd name="connsiteY6" fmla="*/ 630854 h 758856"/>
              <a:gd name="connsiteX7" fmla="*/ 0 w 815141"/>
              <a:gd name="connsiteY7" fmla="*/ 731902 h 758856"/>
              <a:gd name="connsiteX0" fmla="*/ 0 w 805831"/>
              <a:gd name="connsiteY0" fmla="*/ 731902 h 758856"/>
              <a:gd name="connsiteX1" fmla="*/ 373741 w 805831"/>
              <a:gd name="connsiteY1" fmla="*/ 757848 h 758856"/>
              <a:gd name="connsiteX2" fmla="*/ 683896 w 805831"/>
              <a:gd name="connsiteY2" fmla="*/ 696479 h 758856"/>
              <a:gd name="connsiteX3" fmla="*/ 803316 w 805831"/>
              <a:gd name="connsiteY3" fmla="*/ 453428 h 758856"/>
              <a:gd name="connsiteX4" fmla="*/ 588282 w 805831"/>
              <a:gd name="connsiteY4" fmla="*/ 3537 h 758856"/>
              <a:gd name="connsiteX5" fmla="*/ 59263 w 805831"/>
              <a:gd name="connsiteY5" fmla="*/ 319863 h 758856"/>
              <a:gd name="connsiteX6" fmla="*/ 56596 w 805831"/>
              <a:gd name="connsiteY6" fmla="*/ 630854 h 758856"/>
              <a:gd name="connsiteX7" fmla="*/ 0 w 805831"/>
              <a:gd name="connsiteY7" fmla="*/ 731902 h 758856"/>
              <a:gd name="connsiteX0" fmla="*/ 0 w 822941"/>
              <a:gd name="connsiteY0" fmla="*/ 731902 h 758856"/>
              <a:gd name="connsiteX1" fmla="*/ 373741 w 822941"/>
              <a:gd name="connsiteY1" fmla="*/ 757848 h 758856"/>
              <a:gd name="connsiteX2" fmla="*/ 683896 w 822941"/>
              <a:gd name="connsiteY2" fmla="*/ 696479 h 758856"/>
              <a:gd name="connsiteX3" fmla="*/ 820887 w 822941"/>
              <a:gd name="connsiteY3" fmla="*/ 468892 h 758856"/>
              <a:gd name="connsiteX4" fmla="*/ 588282 w 822941"/>
              <a:gd name="connsiteY4" fmla="*/ 3537 h 758856"/>
              <a:gd name="connsiteX5" fmla="*/ 59263 w 822941"/>
              <a:gd name="connsiteY5" fmla="*/ 319863 h 758856"/>
              <a:gd name="connsiteX6" fmla="*/ 56596 w 822941"/>
              <a:gd name="connsiteY6" fmla="*/ 630854 h 758856"/>
              <a:gd name="connsiteX7" fmla="*/ 0 w 822941"/>
              <a:gd name="connsiteY7" fmla="*/ 731902 h 758856"/>
              <a:gd name="connsiteX0" fmla="*/ 0 w 823675"/>
              <a:gd name="connsiteY0" fmla="*/ 731902 h 760400"/>
              <a:gd name="connsiteX1" fmla="*/ 373741 w 823675"/>
              <a:gd name="connsiteY1" fmla="*/ 757848 h 760400"/>
              <a:gd name="connsiteX2" fmla="*/ 695077 w 823675"/>
              <a:gd name="connsiteY2" fmla="*/ 729340 h 760400"/>
              <a:gd name="connsiteX3" fmla="*/ 820887 w 823675"/>
              <a:gd name="connsiteY3" fmla="*/ 468892 h 760400"/>
              <a:gd name="connsiteX4" fmla="*/ 588282 w 823675"/>
              <a:gd name="connsiteY4" fmla="*/ 3537 h 760400"/>
              <a:gd name="connsiteX5" fmla="*/ 59263 w 823675"/>
              <a:gd name="connsiteY5" fmla="*/ 319863 h 760400"/>
              <a:gd name="connsiteX6" fmla="*/ 56596 w 823675"/>
              <a:gd name="connsiteY6" fmla="*/ 630854 h 760400"/>
              <a:gd name="connsiteX7" fmla="*/ 0 w 823675"/>
              <a:gd name="connsiteY7" fmla="*/ 731902 h 760400"/>
              <a:gd name="connsiteX0" fmla="*/ 0 w 823675"/>
              <a:gd name="connsiteY0" fmla="*/ 731902 h 760034"/>
              <a:gd name="connsiteX1" fmla="*/ 166906 w 823675"/>
              <a:gd name="connsiteY1" fmla="*/ 737073 h 760034"/>
              <a:gd name="connsiteX2" fmla="*/ 373741 w 823675"/>
              <a:gd name="connsiteY2" fmla="*/ 757848 h 760034"/>
              <a:gd name="connsiteX3" fmla="*/ 695077 w 823675"/>
              <a:gd name="connsiteY3" fmla="*/ 729340 h 760034"/>
              <a:gd name="connsiteX4" fmla="*/ 820887 w 823675"/>
              <a:gd name="connsiteY4" fmla="*/ 468892 h 760034"/>
              <a:gd name="connsiteX5" fmla="*/ 588282 w 823675"/>
              <a:gd name="connsiteY5" fmla="*/ 3537 h 760034"/>
              <a:gd name="connsiteX6" fmla="*/ 59263 w 823675"/>
              <a:gd name="connsiteY6" fmla="*/ 319863 h 760034"/>
              <a:gd name="connsiteX7" fmla="*/ 56596 w 823675"/>
              <a:gd name="connsiteY7" fmla="*/ 630854 h 760034"/>
              <a:gd name="connsiteX8" fmla="*/ 0 w 823675"/>
              <a:gd name="connsiteY8" fmla="*/ 731902 h 760034"/>
              <a:gd name="connsiteX0" fmla="*/ 0 w 823675"/>
              <a:gd name="connsiteY0" fmla="*/ 731902 h 760034"/>
              <a:gd name="connsiteX1" fmla="*/ 166906 w 823675"/>
              <a:gd name="connsiteY1" fmla="*/ 737073 h 760034"/>
              <a:gd name="connsiteX2" fmla="*/ 373741 w 823675"/>
              <a:gd name="connsiteY2" fmla="*/ 757848 h 760034"/>
              <a:gd name="connsiteX3" fmla="*/ 695077 w 823675"/>
              <a:gd name="connsiteY3" fmla="*/ 729340 h 760034"/>
              <a:gd name="connsiteX4" fmla="*/ 820887 w 823675"/>
              <a:gd name="connsiteY4" fmla="*/ 468892 h 760034"/>
              <a:gd name="connsiteX5" fmla="*/ 588282 w 823675"/>
              <a:gd name="connsiteY5" fmla="*/ 3537 h 760034"/>
              <a:gd name="connsiteX6" fmla="*/ 59263 w 823675"/>
              <a:gd name="connsiteY6" fmla="*/ 319863 h 760034"/>
              <a:gd name="connsiteX7" fmla="*/ 56596 w 823675"/>
              <a:gd name="connsiteY7" fmla="*/ 630854 h 760034"/>
              <a:gd name="connsiteX8" fmla="*/ 0 w 823675"/>
              <a:gd name="connsiteY8" fmla="*/ 731902 h 760034"/>
              <a:gd name="connsiteX0" fmla="*/ 0 w 823675"/>
              <a:gd name="connsiteY0" fmla="*/ 731902 h 786869"/>
              <a:gd name="connsiteX1" fmla="*/ 166906 w 823675"/>
              <a:gd name="connsiteY1" fmla="*/ 737073 h 786869"/>
              <a:gd name="connsiteX2" fmla="*/ 381728 w 823675"/>
              <a:gd name="connsiteY2" fmla="*/ 786843 h 786869"/>
              <a:gd name="connsiteX3" fmla="*/ 695077 w 823675"/>
              <a:gd name="connsiteY3" fmla="*/ 729340 h 786869"/>
              <a:gd name="connsiteX4" fmla="*/ 820887 w 823675"/>
              <a:gd name="connsiteY4" fmla="*/ 468892 h 786869"/>
              <a:gd name="connsiteX5" fmla="*/ 588282 w 823675"/>
              <a:gd name="connsiteY5" fmla="*/ 3537 h 786869"/>
              <a:gd name="connsiteX6" fmla="*/ 59263 w 823675"/>
              <a:gd name="connsiteY6" fmla="*/ 319863 h 786869"/>
              <a:gd name="connsiteX7" fmla="*/ 56596 w 823675"/>
              <a:gd name="connsiteY7" fmla="*/ 630854 h 786869"/>
              <a:gd name="connsiteX8" fmla="*/ 0 w 823675"/>
              <a:gd name="connsiteY8" fmla="*/ 731902 h 786869"/>
              <a:gd name="connsiteX0" fmla="*/ 0 w 823675"/>
              <a:gd name="connsiteY0" fmla="*/ 731902 h 792665"/>
              <a:gd name="connsiteX1" fmla="*/ 166906 w 823675"/>
              <a:gd name="connsiteY1" fmla="*/ 737073 h 792665"/>
              <a:gd name="connsiteX2" fmla="*/ 391312 w 823675"/>
              <a:gd name="connsiteY2" fmla="*/ 792642 h 792665"/>
              <a:gd name="connsiteX3" fmla="*/ 695077 w 823675"/>
              <a:gd name="connsiteY3" fmla="*/ 729340 h 792665"/>
              <a:gd name="connsiteX4" fmla="*/ 820887 w 823675"/>
              <a:gd name="connsiteY4" fmla="*/ 468892 h 792665"/>
              <a:gd name="connsiteX5" fmla="*/ 588282 w 823675"/>
              <a:gd name="connsiteY5" fmla="*/ 3537 h 792665"/>
              <a:gd name="connsiteX6" fmla="*/ 59263 w 823675"/>
              <a:gd name="connsiteY6" fmla="*/ 319863 h 792665"/>
              <a:gd name="connsiteX7" fmla="*/ 56596 w 823675"/>
              <a:gd name="connsiteY7" fmla="*/ 630854 h 792665"/>
              <a:gd name="connsiteX8" fmla="*/ 0 w 823675"/>
              <a:gd name="connsiteY8" fmla="*/ 731902 h 792665"/>
              <a:gd name="connsiteX0" fmla="*/ 0 w 823675"/>
              <a:gd name="connsiteY0" fmla="*/ 731902 h 777210"/>
              <a:gd name="connsiteX1" fmla="*/ 166906 w 823675"/>
              <a:gd name="connsiteY1" fmla="*/ 737073 h 777210"/>
              <a:gd name="connsiteX2" fmla="*/ 391312 w 823675"/>
              <a:gd name="connsiteY2" fmla="*/ 777178 h 777210"/>
              <a:gd name="connsiteX3" fmla="*/ 695077 w 823675"/>
              <a:gd name="connsiteY3" fmla="*/ 729340 h 777210"/>
              <a:gd name="connsiteX4" fmla="*/ 820887 w 823675"/>
              <a:gd name="connsiteY4" fmla="*/ 468892 h 777210"/>
              <a:gd name="connsiteX5" fmla="*/ 588282 w 823675"/>
              <a:gd name="connsiteY5" fmla="*/ 3537 h 777210"/>
              <a:gd name="connsiteX6" fmla="*/ 59263 w 823675"/>
              <a:gd name="connsiteY6" fmla="*/ 319863 h 777210"/>
              <a:gd name="connsiteX7" fmla="*/ 56596 w 823675"/>
              <a:gd name="connsiteY7" fmla="*/ 630854 h 777210"/>
              <a:gd name="connsiteX8" fmla="*/ 0 w 823675"/>
              <a:gd name="connsiteY8" fmla="*/ 731902 h 777210"/>
              <a:gd name="connsiteX0" fmla="*/ 0 w 823675"/>
              <a:gd name="connsiteY0" fmla="*/ 731902 h 777210"/>
              <a:gd name="connsiteX1" fmla="*/ 166906 w 823675"/>
              <a:gd name="connsiteY1" fmla="*/ 737073 h 777210"/>
              <a:gd name="connsiteX2" fmla="*/ 391312 w 823675"/>
              <a:gd name="connsiteY2" fmla="*/ 777178 h 777210"/>
              <a:gd name="connsiteX3" fmla="*/ 695077 w 823675"/>
              <a:gd name="connsiteY3" fmla="*/ 729340 h 777210"/>
              <a:gd name="connsiteX4" fmla="*/ 820887 w 823675"/>
              <a:gd name="connsiteY4" fmla="*/ 468892 h 777210"/>
              <a:gd name="connsiteX5" fmla="*/ 588282 w 823675"/>
              <a:gd name="connsiteY5" fmla="*/ 3537 h 777210"/>
              <a:gd name="connsiteX6" fmla="*/ 59263 w 823675"/>
              <a:gd name="connsiteY6" fmla="*/ 319863 h 777210"/>
              <a:gd name="connsiteX7" fmla="*/ 51617 w 823675"/>
              <a:gd name="connsiteY7" fmla="*/ 627352 h 777210"/>
              <a:gd name="connsiteX8" fmla="*/ 0 w 823675"/>
              <a:gd name="connsiteY8" fmla="*/ 731902 h 777210"/>
              <a:gd name="connsiteX0" fmla="*/ 0 w 823675"/>
              <a:gd name="connsiteY0" fmla="*/ 732801 h 778109"/>
              <a:gd name="connsiteX1" fmla="*/ 166906 w 823675"/>
              <a:gd name="connsiteY1" fmla="*/ 737972 h 778109"/>
              <a:gd name="connsiteX2" fmla="*/ 391312 w 823675"/>
              <a:gd name="connsiteY2" fmla="*/ 778077 h 778109"/>
              <a:gd name="connsiteX3" fmla="*/ 695077 w 823675"/>
              <a:gd name="connsiteY3" fmla="*/ 730239 h 778109"/>
              <a:gd name="connsiteX4" fmla="*/ 820887 w 823675"/>
              <a:gd name="connsiteY4" fmla="*/ 469791 h 778109"/>
              <a:gd name="connsiteX5" fmla="*/ 588282 w 823675"/>
              <a:gd name="connsiteY5" fmla="*/ 4436 h 778109"/>
              <a:gd name="connsiteX6" fmla="*/ 39641 w 823675"/>
              <a:gd name="connsiteY6" fmla="*/ 312540 h 778109"/>
              <a:gd name="connsiteX7" fmla="*/ 51617 w 823675"/>
              <a:gd name="connsiteY7" fmla="*/ 628251 h 778109"/>
              <a:gd name="connsiteX8" fmla="*/ 0 w 823675"/>
              <a:gd name="connsiteY8" fmla="*/ 732801 h 778109"/>
              <a:gd name="connsiteX0" fmla="*/ 0 w 823675"/>
              <a:gd name="connsiteY0" fmla="*/ 732965 h 778273"/>
              <a:gd name="connsiteX1" fmla="*/ 166906 w 823675"/>
              <a:gd name="connsiteY1" fmla="*/ 738136 h 778273"/>
              <a:gd name="connsiteX2" fmla="*/ 391312 w 823675"/>
              <a:gd name="connsiteY2" fmla="*/ 778241 h 778273"/>
              <a:gd name="connsiteX3" fmla="*/ 695077 w 823675"/>
              <a:gd name="connsiteY3" fmla="*/ 730403 h 778273"/>
              <a:gd name="connsiteX4" fmla="*/ 820887 w 823675"/>
              <a:gd name="connsiteY4" fmla="*/ 469955 h 778273"/>
              <a:gd name="connsiteX5" fmla="*/ 588282 w 823675"/>
              <a:gd name="connsiteY5" fmla="*/ 4600 h 778273"/>
              <a:gd name="connsiteX6" fmla="*/ 31572 w 823675"/>
              <a:gd name="connsiteY6" fmla="*/ 311368 h 778273"/>
              <a:gd name="connsiteX7" fmla="*/ 51617 w 823675"/>
              <a:gd name="connsiteY7" fmla="*/ 628415 h 778273"/>
              <a:gd name="connsiteX8" fmla="*/ 0 w 823675"/>
              <a:gd name="connsiteY8" fmla="*/ 732965 h 778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3675" h="778273">
                <a:moveTo>
                  <a:pt x="0" y="732965"/>
                </a:moveTo>
                <a:cubicBezTo>
                  <a:pt x="17853" y="736493"/>
                  <a:pt x="104616" y="733812"/>
                  <a:pt x="166906" y="738136"/>
                </a:cubicBezTo>
                <a:cubicBezTo>
                  <a:pt x="229196" y="742460"/>
                  <a:pt x="303284" y="779530"/>
                  <a:pt x="391312" y="778241"/>
                </a:cubicBezTo>
                <a:cubicBezTo>
                  <a:pt x="479340" y="776952"/>
                  <a:pt x="621884" y="774696"/>
                  <a:pt x="695077" y="730403"/>
                </a:cubicBezTo>
                <a:cubicBezTo>
                  <a:pt x="768270" y="686110"/>
                  <a:pt x="838686" y="590922"/>
                  <a:pt x="820887" y="469955"/>
                </a:cubicBezTo>
                <a:cubicBezTo>
                  <a:pt x="803088" y="348988"/>
                  <a:pt x="795207" y="48292"/>
                  <a:pt x="588282" y="4600"/>
                </a:cubicBezTo>
                <a:cubicBezTo>
                  <a:pt x="492555" y="-2543"/>
                  <a:pt x="66148" y="-39533"/>
                  <a:pt x="31572" y="311368"/>
                </a:cubicBezTo>
                <a:cubicBezTo>
                  <a:pt x="15666" y="420334"/>
                  <a:pt x="51617" y="565074"/>
                  <a:pt x="51617" y="628415"/>
                </a:cubicBezTo>
                <a:cubicBezTo>
                  <a:pt x="52094" y="700138"/>
                  <a:pt x="0" y="732965"/>
                  <a:pt x="0" y="732965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0819D25-051C-4790-A1DF-EA5C838A3E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92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40"/>
    </mc:Choice>
    <mc:Fallback>
      <p:transition spd="slow" advTm="8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9F6AA32-13C2-415E-B4CB-5A6D2336A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2C5527F-0354-4969-9D24-4EB689359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CFC1F18-65B4-4A00-9DC0-10F4EE6E63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678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20"/>
    </mc:Choice>
    <mc:Fallback>
      <p:transition spd="slow" advTm="12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B80D39A-0BA2-4F75-B566-623666189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DE4653-4C0D-4C98-9FD1-95AD4A0C6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49824" flipH="1">
            <a:off x="4803301" y="377320"/>
            <a:ext cx="6912706" cy="5902624"/>
          </a:xfrm>
          <a:custGeom>
            <a:avLst/>
            <a:gdLst>
              <a:gd name="connsiteX0" fmla="*/ 1289525 w 6745768"/>
              <a:gd name="connsiteY0" fmla="*/ 2301903 h 2794242"/>
              <a:gd name="connsiteX1" fmla="*/ 182620 w 6745768"/>
              <a:gd name="connsiteY1" fmla="*/ 1797161 h 2794242"/>
              <a:gd name="connsiteX2" fmla="*/ 12857 w 6745768"/>
              <a:gd name="connsiteY2" fmla="*/ 794567 h 2794242"/>
              <a:gd name="connsiteX3" fmla="*/ 697283 w 6745768"/>
              <a:gd name="connsiteY3" fmla="*/ 56263 h 2794242"/>
              <a:gd name="connsiteX4" fmla="*/ 6042476 w 6745768"/>
              <a:gd name="connsiteY4" fmla="*/ 156302 h 2794242"/>
              <a:gd name="connsiteX5" fmla="*/ 6744264 w 6745768"/>
              <a:gd name="connsiteY5" fmla="*/ 865255 h 2794242"/>
              <a:gd name="connsiteX6" fmla="*/ 6299463 w 6745768"/>
              <a:gd name="connsiteY6" fmla="*/ 2129659 h 2794242"/>
              <a:gd name="connsiteX7" fmla="*/ 1843321 w 6745768"/>
              <a:gd name="connsiteY7" fmla="*/ 2302040 h 2794242"/>
              <a:gd name="connsiteX8" fmla="*/ 1297241 w 6745768"/>
              <a:gd name="connsiteY8" fmla="*/ 2794243 h 2794242"/>
              <a:gd name="connsiteX9" fmla="*/ 1289525 w 6745768"/>
              <a:gd name="connsiteY9" fmla="*/ 2301903 h 2794242"/>
              <a:gd name="connsiteX0" fmla="*/ 1289525 w 6745768"/>
              <a:gd name="connsiteY0" fmla="*/ 2301903 h 2633547"/>
              <a:gd name="connsiteX1" fmla="*/ 182620 w 6745768"/>
              <a:gd name="connsiteY1" fmla="*/ 1797161 h 2633547"/>
              <a:gd name="connsiteX2" fmla="*/ 12857 w 6745768"/>
              <a:gd name="connsiteY2" fmla="*/ 794567 h 2633547"/>
              <a:gd name="connsiteX3" fmla="*/ 697283 w 6745768"/>
              <a:gd name="connsiteY3" fmla="*/ 56263 h 2633547"/>
              <a:gd name="connsiteX4" fmla="*/ 6042476 w 6745768"/>
              <a:gd name="connsiteY4" fmla="*/ 156302 h 2633547"/>
              <a:gd name="connsiteX5" fmla="*/ 6744264 w 6745768"/>
              <a:gd name="connsiteY5" fmla="*/ 865255 h 2633547"/>
              <a:gd name="connsiteX6" fmla="*/ 6299463 w 6745768"/>
              <a:gd name="connsiteY6" fmla="*/ 2129659 h 2633547"/>
              <a:gd name="connsiteX7" fmla="*/ 1843321 w 6745768"/>
              <a:gd name="connsiteY7" fmla="*/ 2302040 h 2633547"/>
              <a:gd name="connsiteX8" fmla="*/ 1297241 w 6745768"/>
              <a:gd name="connsiteY8" fmla="*/ 2633547 h 2633547"/>
              <a:gd name="connsiteX9" fmla="*/ 1289525 w 6745768"/>
              <a:gd name="connsiteY9" fmla="*/ 2301903 h 2633547"/>
              <a:gd name="connsiteX0" fmla="*/ 1289525 w 6745768"/>
              <a:gd name="connsiteY0" fmla="*/ 2301903 h 2588909"/>
              <a:gd name="connsiteX1" fmla="*/ 182620 w 6745768"/>
              <a:gd name="connsiteY1" fmla="*/ 1797161 h 2588909"/>
              <a:gd name="connsiteX2" fmla="*/ 12857 w 6745768"/>
              <a:gd name="connsiteY2" fmla="*/ 794567 h 2588909"/>
              <a:gd name="connsiteX3" fmla="*/ 697283 w 6745768"/>
              <a:gd name="connsiteY3" fmla="*/ 56263 h 2588909"/>
              <a:gd name="connsiteX4" fmla="*/ 6042476 w 6745768"/>
              <a:gd name="connsiteY4" fmla="*/ 156302 h 2588909"/>
              <a:gd name="connsiteX5" fmla="*/ 6744264 w 6745768"/>
              <a:gd name="connsiteY5" fmla="*/ 865255 h 2588909"/>
              <a:gd name="connsiteX6" fmla="*/ 6299463 w 6745768"/>
              <a:gd name="connsiteY6" fmla="*/ 2129659 h 2588909"/>
              <a:gd name="connsiteX7" fmla="*/ 1843321 w 6745768"/>
              <a:gd name="connsiteY7" fmla="*/ 2302040 h 2588909"/>
              <a:gd name="connsiteX8" fmla="*/ 1321290 w 6745768"/>
              <a:gd name="connsiteY8" fmla="*/ 2588909 h 2588909"/>
              <a:gd name="connsiteX9" fmla="*/ 1289525 w 6745768"/>
              <a:gd name="connsiteY9" fmla="*/ 2301903 h 2588909"/>
              <a:gd name="connsiteX0" fmla="*/ 1289525 w 6745768"/>
              <a:gd name="connsiteY0" fmla="*/ 2301903 h 2588909"/>
              <a:gd name="connsiteX1" fmla="*/ 182620 w 6745768"/>
              <a:gd name="connsiteY1" fmla="*/ 1797161 h 2588909"/>
              <a:gd name="connsiteX2" fmla="*/ 12857 w 6745768"/>
              <a:gd name="connsiteY2" fmla="*/ 794567 h 2588909"/>
              <a:gd name="connsiteX3" fmla="*/ 697283 w 6745768"/>
              <a:gd name="connsiteY3" fmla="*/ 56263 h 2588909"/>
              <a:gd name="connsiteX4" fmla="*/ 6042476 w 6745768"/>
              <a:gd name="connsiteY4" fmla="*/ 156302 h 2588909"/>
              <a:gd name="connsiteX5" fmla="*/ 6744264 w 6745768"/>
              <a:gd name="connsiteY5" fmla="*/ 865255 h 2588909"/>
              <a:gd name="connsiteX6" fmla="*/ 6299463 w 6745768"/>
              <a:gd name="connsiteY6" fmla="*/ 2129659 h 2588909"/>
              <a:gd name="connsiteX7" fmla="*/ 1843321 w 6745768"/>
              <a:gd name="connsiteY7" fmla="*/ 2302040 h 2588909"/>
              <a:gd name="connsiteX8" fmla="*/ 1321290 w 6745768"/>
              <a:gd name="connsiteY8" fmla="*/ 2588909 h 2588909"/>
              <a:gd name="connsiteX9" fmla="*/ 1289525 w 6745768"/>
              <a:gd name="connsiteY9" fmla="*/ 2301903 h 2588909"/>
              <a:gd name="connsiteX0" fmla="*/ 1289525 w 6813483"/>
              <a:gd name="connsiteY0" fmla="*/ 2301903 h 2588909"/>
              <a:gd name="connsiteX1" fmla="*/ 182620 w 6813483"/>
              <a:gd name="connsiteY1" fmla="*/ 1797161 h 2588909"/>
              <a:gd name="connsiteX2" fmla="*/ 12857 w 6813483"/>
              <a:gd name="connsiteY2" fmla="*/ 794567 h 2588909"/>
              <a:gd name="connsiteX3" fmla="*/ 697283 w 6813483"/>
              <a:gd name="connsiteY3" fmla="*/ 56263 h 2588909"/>
              <a:gd name="connsiteX4" fmla="*/ 6042476 w 6813483"/>
              <a:gd name="connsiteY4" fmla="*/ 156302 h 2588909"/>
              <a:gd name="connsiteX5" fmla="*/ 6744264 w 6813483"/>
              <a:gd name="connsiteY5" fmla="*/ 865255 h 2588909"/>
              <a:gd name="connsiteX6" fmla="*/ 6299463 w 6813483"/>
              <a:gd name="connsiteY6" fmla="*/ 2129659 h 2588909"/>
              <a:gd name="connsiteX7" fmla="*/ 1855346 w 6813483"/>
              <a:gd name="connsiteY7" fmla="*/ 2302040 h 2588909"/>
              <a:gd name="connsiteX8" fmla="*/ 1321290 w 6813483"/>
              <a:gd name="connsiteY8" fmla="*/ 2588909 h 2588909"/>
              <a:gd name="connsiteX9" fmla="*/ 1289525 w 6813483"/>
              <a:gd name="connsiteY9" fmla="*/ 2301903 h 2588909"/>
              <a:gd name="connsiteX0" fmla="*/ 1289525 w 6813483"/>
              <a:gd name="connsiteY0" fmla="*/ 2301903 h 2588909"/>
              <a:gd name="connsiteX1" fmla="*/ 182620 w 6813483"/>
              <a:gd name="connsiteY1" fmla="*/ 1797161 h 2588909"/>
              <a:gd name="connsiteX2" fmla="*/ 12857 w 6813483"/>
              <a:gd name="connsiteY2" fmla="*/ 794567 h 2588909"/>
              <a:gd name="connsiteX3" fmla="*/ 697283 w 6813483"/>
              <a:gd name="connsiteY3" fmla="*/ 56263 h 2588909"/>
              <a:gd name="connsiteX4" fmla="*/ 6042476 w 6813483"/>
              <a:gd name="connsiteY4" fmla="*/ 156302 h 2588909"/>
              <a:gd name="connsiteX5" fmla="*/ 6744264 w 6813483"/>
              <a:gd name="connsiteY5" fmla="*/ 865255 h 2588909"/>
              <a:gd name="connsiteX6" fmla="*/ 6299463 w 6813483"/>
              <a:gd name="connsiteY6" fmla="*/ 2129659 h 2588909"/>
              <a:gd name="connsiteX7" fmla="*/ 1855346 w 6813483"/>
              <a:gd name="connsiteY7" fmla="*/ 2302040 h 2588909"/>
              <a:gd name="connsiteX8" fmla="*/ 1321290 w 6813483"/>
              <a:gd name="connsiteY8" fmla="*/ 2588909 h 2588909"/>
              <a:gd name="connsiteX9" fmla="*/ 1289525 w 6813483"/>
              <a:gd name="connsiteY9" fmla="*/ 2301903 h 2588909"/>
              <a:gd name="connsiteX0" fmla="*/ 1289525 w 6745768"/>
              <a:gd name="connsiteY0" fmla="*/ 2301903 h 2588909"/>
              <a:gd name="connsiteX1" fmla="*/ 182620 w 6745768"/>
              <a:gd name="connsiteY1" fmla="*/ 1797161 h 2588909"/>
              <a:gd name="connsiteX2" fmla="*/ 12857 w 6745768"/>
              <a:gd name="connsiteY2" fmla="*/ 794567 h 2588909"/>
              <a:gd name="connsiteX3" fmla="*/ 697283 w 6745768"/>
              <a:gd name="connsiteY3" fmla="*/ 56263 h 2588909"/>
              <a:gd name="connsiteX4" fmla="*/ 6042476 w 6745768"/>
              <a:gd name="connsiteY4" fmla="*/ 156302 h 2588909"/>
              <a:gd name="connsiteX5" fmla="*/ 6744264 w 6745768"/>
              <a:gd name="connsiteY5" fmla="*/ 865255 h 2588909"/>
              <a:gd name="connsiteX6" fmla="*/ 6046952 w 6745768"/>
              <a:gd name="connsiteY6" fmla="*/ 2129659 h 2588909"/>
              <a:gd name="connsiteX7" fmla="*/ 1855346 w 6745768"/>
              <a:gd name="connsiteY7" fmla="*/ 2302040 h 2588909"/>
              <a:gd name="connsiteX8" fmla="*/ 1321290 w 6745768"/>
              <a:gd name="connsiteY8" fmla="*/ 2588909 h 2588909"/>
              <a:gd name="connsiteX9" fmla="*/ 1289525 w 6745768"/>
              <a:gd name="connsiteY9" fmla="*/ 2301903 h 2588909"/>
              <a:gd name="connsiteX0" fmla="*/ 1289525 w 6745768"/>
              <a:gd name="connsiteY0" fmla="*/ 2301903 h 2588909"/>
              <a:gd name="connsiteX1" fmla="*/ 182620 w 6745768"/>
              <a:gd name="connsiteY1" fmla="*/ 1797161 h 2588909"/>
              <a:gd name="connsiteX2" fmla="*/ 12857 w 6745768"/>
              <a:gd name="connsiteY2" fmla="*/ 794567 h 2588909"/>
              <a:gd name="connsiteX3" fmla="*/ 697283 w 6745768"/>
              <a:gd name="connsiteY3" fmla="*/ 56263 h 2588909"/>
              <a:gd name="connsiteX4" fmla="*/ 6042476 w 6745768"/>
              <a:gd name="connsiteY4" fmla="*/ 156302 h 2588909"/>
              <a:gd name="connsiteX5" fmla="*/ 6744264 w 6745768"/>
              <a:gd name="connsiteY5" fmla="*/ 865255 h 2588909"/>
              <a:gd name="connsiteX6" fmla="*/ 5926709 w 6745768"/>
              <a:gd name="connsiteY6" fmla="*/ 2129659 h 2588909"/>
              <a:gd name="connsiteX7" fmla="*/ 1855346 w 6745768"/>
              <a:gd name="connsiteY7" fmla="*/ 2302040 h 2588909"/>
              <a:gd name="connsiteX8" fmla="*/ 1321290 w 6745768"/>
              <a:gd name="connsiteY8" fmla="*/ 2588909 h 2588909"/>
              <a:gd name="connsiteX9" fmla="*/ 1289525 w 6745768"/>
              <a:gd name="connsiteY9" fmla="*/ 2301903 h 2588909"/>
              <a:gd name="connsiteX0" fmla="*/ 1289525 w 6745768"/>
              <a:gd name="connsiteY0" fmla="*/ 2301903 h 2555846"/>
              <a:gd name="connsiteX1" fmla="*/ 182620 w 6745768"/>
              <a:gd name="connsiteY1" fmla="*/ 1797161 h 2555846"/>
              <a:gd name="connsiteX2" fmla="*/ 12857 w 6745768"/>
              <a:gd name="connsiteY2" fmla="*/ 794567 h 2555846"/>
              <a:gd name="connsiteX3" fmla="*/ 697283 w 6745768"/>
              <a:gd name="connsiteY3" fmla="*/ 56263 h 2555846"/>
              <a:gd name="connsiteX4" fmla="*/ 6042476 w 6745768"/>
              <a:gd name="connsiteY4" fmla="*/ 156302 h 2555846"/>
              <a:gd name="connsiteX5" fmla="*/ 6744264 w 6745768"/>
              <a:gd name="connsiteY5" fmla="*/ 865255 h 2555846"/>
              <a:gd name="connsiteX6" fmla="*/ 5926709 w 6745768"/>
              <a:gd name="connsiteY6" fmla="*/ 2129659 h 2555846"/>
              <a:gd name="connsiteX7" fmla="*/ 1855346 w 6745768"/>
              <a:gd name="connsiteY7" fmla="*/ 2302040 h 2555846"/>
              <a:gd name="connsiteX8" fmla="*/ 1321290 w 6745768"/>
              <a:gd name="connsiteY8" fmla="*/ 2555846 h 2555846"/>
              <a:gd name="connsiteX9" fmla="*/ 1289525 w 6745768"/>
              <a:gd name="connsiteY9" fmla="*/ 2301903 h 2555846"/>
              <a:gd name="connsiteX0" fmla="*/ 1289525 w 6745768"/>
              <a:gd name="connsiteY0" fmla="*/ 2301903 h 2555846"/>
              <a:gd name="connsiteX1" fmla="*/ 182620 w 6745768"/>
              <a:gd name="connsiteY1" fmla="*/ 1797161 h 2555846"/>
              <a:gd name="connsiteX2" fmla="*/ 12857 w 6745768"/>
              <a:gd name="connsiteY2" fmla="*/ 794567 h 2555846"/>
              <a:gd name="connsiteX3" fmla="*/ 697283 w 6745768"/>
              <a:gd name="connsiteY3" fmla="*/ 56263 h 2555846"/>
              <a:gd name="connsiteX4" fmla="*/ 6042476 w 6745768"/>
              <a:gd name="connsiteY4" fmla="*/ 156302 h 2555846"/>
              <a:gd name="connsiteX5" fmla="*/ 6744264 w 6745768"/>
              <a:gd name="connsiteY5" fmla="*/ 865255 h 2555846"/>
              <a:gd name="connsiteX6" fmla="*/ 5926709 w 6745768"/>
              <a:gd name="connsiteY6" fmla="*/ 2129659 h 2555846"/>
              <a:gd name="connsiteX7" fmla="*/ 1855346 w 6745768"/>
              <a:gd name="connsiteY7" fmla="*/ 2302040 h 2555846"/>
              <a:gd name="connsiteX8" fmla="*/ 1321290 w 6745768"/>
              <a:gd name="connsiteY8" fmla="*/ 2555846 h 2555846"/>
              <a:gd name="connsiteX9" fmla="*/ 1289525 w 6745768"/>
              <a:gd name="connsiteY9" fmla="*/ 2301903 h 2555846"/>
              <a:gd name="connsiteX0" fmla="*/ 1289525 w 6745768"/>
              <a:gd name="connsiteY0" fmla="*/ 2301903 h 2522783"/>
              <a:gd name="connsiteX1" fmla="*/ 182620 w 6745768"/>
              <a:gd name="connsiteY1" fmla="*/ 1797161 h 2522783"/>
              <a:gd name="connsiteX2" fmla="*/ 12857 w 6745768"/>
              <a:gd name="connsiteY2" fmla="*/ 794567 h 2522783"/>
              <a:gd name="connsiteX3" fmla="*/ 697283 w 6745768"/>
              <a:gd name="connsiteY3" fmla="*/ 56263 h 2522783"/>
              <a:gd name="connsiteX4" fmla="*/ 6042476 w 6745768"/>
              <a:gd name="connsiteY4" fmla="*/ 156302 h 2522783"/>
              <a:gd name="connsiteX5" fmla="*/ 6744264 w 6745768"/>
              <a:gd name="connsiteY5" fmla="*/ 865255 h 2522783"/>
              <a:gd name="connsiteX6" fmla="*/ 5926709 w 6745768"/>
              <a:gd name="connsiteY6" fmla="*/ 2129659 h 2522783"/>
              <a:gd name="connsiteX7" fmla="*/ 1855346 w 6745768"/>
              <a:gd name="connsiteY7" fmla="*/ 2302040 h 2522783"/>
              <a:gd name="connsiteX8" fmla="*/ 1303420 w 6745768"/>
              <a:gd name="connsiteY8" fmla="*/ 2522783 h 2522783"/>
              <a:gd name="connsiteX9" fmla="*/ 1289525 w 6745768"/>
              <a:gd name="connsiteY9" fmla="*/ 2301903 h 2522783"/>
              <a:gd name="connsiteX0" fmla="*/ 1289525 w 6745768"/>
              <a:gd name="connsiteY0" fmla="*/ 2301903 h 2522783"/>
              <a:gd name="connsiteX1" fmla="*/ 182620 w 6745768"/>
              <a:gd name="connsiteY1" fmla="*/ 1797161 h 2522783"/>
              <a:gd name="connsiteX2" fmla="*/ 12857 w 6745768"/>
              <a:gd name="connsiteY2" fmla="*/ 794567 h 2522783"/>
              <a:gd name="connsiteX3" fmla="*/ 697283 w 6745768"/>
              <a:gd name="connsiteY3" fmla="*/ 56263 h 2522783"/>
              <a:gd name="connsiteX4" fmla="*/ 6042476 w 6745768"/>
              <a:gd name="connsiteY4" fmla="*/ 156302 h 2522783"/>
              <a:gd name="connsiteX5" fmla="*/ 6744264 w 6745768"/>
              <a:gd name="connsiteY5" fmla="*/ 865255 h 2522783"/>
              <a:gd name="connsiteX6" fmla="*/ 5926709 w 6745768"/>
              <a:gd name="connsiteY6" fmla="*/ 2129659 h 2522783"/>
              <a:gd name="connsiteX7" fmla="*/ 1855346 w 6745768"/>
              <a:gd name="connsiteY7" fmla="*/ 2302040 h 2522783"/>
              <a:gd name="connsiteX8" fmla="*/ 1303420 w 6745768"/>
              <a:gd name="connsiteY8" fmla="*/ 2522783 h 2522783"/>
              <a:gd name="connsiteX9" fmla="*/ 1289525 w 6745768"/>
              <a:gd name="connsiteY9" fmla="*/ 2301903 h 2522783"/>
              <a:gd name="connsiteX0" fmla="*/ 1289525 w 6745768"/>
              <a:gd name="connsiteY0" fmla="*/ 2301903 h 2522783"/>
              <a:gd name="connsiteX1" fmla="*/ 182620 w 6745768"/>
              <a:gd name="connsiteY1" fmla="*/ 1797161 h 2522783"/>
              <a:gd name="connsiteX2" fmla="*/ 12857 w 6745768"/>
              <a:gd name="connsiteY2" fmla="*/ 794567 h 2522783"/>
              <a:gd name="connsiteX3" fmla="*/ 697283 w 6745768"/>
              <a:gd name="connsiteY3" fmla="*/ 56263 h 2522783"/>
              <a:gd name="connsiteX4" fmla="*/ 6042476 w 6745768"/>
              <a:gd name="connsiteY4" fmla="*/ 156302 h 2522783"/>
              <a:gd name="connsiteX5" fmla="*/ 6744264 w 6745768"/>
              <a:gd name="connsiteY5" fmla="*/ 865255 h 2522783"/>
              <a:gd name="connsiteX6" fmla="*/ 5926709 w 6745768"/>
              <a:gd name="connsiteY6" fmla="*/ 2129659 h 2522783"/>
              <a:gd name="connsiteX7" fmla="*/ 2018095 w 6745768"/>
              <a:gd name="connsiteY7" fmla="*/ 2302040 h 2522783"/>
              <a:gd name="connsiteX8" fmla="*/ 1303420 w 6745768"/>
              <a:gd name="connsiteY8" fmla="*/ 2522783 h 2522783"/>
              <a:gd name="connsiteX9" fmla="*/ 1289525 w 6745768"/>
              <a:gd name="connsiteY9" fmla="*/ 2301903 h 2522783"/>
              <a:gd name="connsiteX0" fmla="*/ 1289525 w 6745768"/>
              <a:gd name="connsiteY0" fmla="*/ 2301903 h 2502083"/>
              <a:gd name="connsiteX1" fmla="*/ 182620 w 6745768"/>
              <a:gd name="connsiteY1" fmla="*/ 1797161 h 2502083"/>
              <a:gd name="connsiteX2" fmla="*/ 12857 w 6745768"/>
              <a:gd name="connsiteY2" fmla="*/ 794567 h 2502083"/>
              <a:gd name="connsiteX3" fmla="*/ 697283 w 6745768"/>
              <a:gd name="connsiteY3" fmla="*/ 56263 h 2502083"/>
              <a:gd name="connsiteX4" fmla="*/ 6042476 w 6745768"/>
              <a:gd name="connsiteY4" fmla="*/ 156302 h 2502083"/>
              <a:gd name="connsiteX5" fmla="*/ 6744264 w 6745768"/>
              <a:gd name="connsiteY5" fmla="*/ 865255 h 2502083"/>
              <a:gd name="connsiteX6" fmla="*/ 5926709 w 6745768"/>
              <a:gd name="connsiteY6" fmla="*/ 2129659 h 2502083"/>
              <a:gd name="connsiteX7" fmla="*/ 2018095 w 6745768"/>
              <a:gd name="connsiteY7" fmla="*/ 2302040 h 2502083"/>
              <a:gd name="connsiteX8" fmla="*/ 1303420 w 6745768"/>
              <a:gd name="connsiteY8" fmla="*/ 2502083 h 2502083"/>
              <a:gd name="connsiteX9" fmla="*/ 1289525 w 6745768"/>
              <a:gd name="connsiteY9" fmla="*/ 2301903 h 2502083"/>
              <a:gd name="connsiteX0" fmla="*/ 1198511 w 6749690"/>
              <a:gd name="connsiteY0" fmla="*/ 2291553 h 2502083"/>
              <a:gd name="connsiteX1" fmla="*/ 186542 w 6749690"/>
              <a:gd name="connsiteY1" fmla="*/ 1797161 h 2502083"/>
              <a:gd name="connsiteX2" fmla="*/ 16779 w 6749690"/>
              <a:gd name="connsiteY2" fmla="*/ 794567 h 2502083"/>
              <a:gd name="connsiteX3" fmla="*/ 701205 w 6749690"/>
              <a:gd name="connsiteY3" fmla="*/ 56263 h 2502083"/>
              <a:gd name="connsiteX4" fmla="*/ 6046398 w 6749690"/>
              <a:gd name="connsiteY4" fmla="*/ 156302 h 2502083"/>
              <a:gd name="connsiteX5" fmla="*/ 6748186 w 6749690"/>
              <a:gd name="connsiteY5" fmla="*/ 865255 h 2502083"/>
              <a:gd name="connsiteX6" fmla="*/ 5930631 w 6749690"/>
              <a:gd name="connsiteY6" fmla="*/ 2129659 h 2502083"/>
              <a:gd name="connsiteX7" fmla="*/ 2022017 w 6749690"/>
              <a:gd name="connsiteY7" fmla="*/ 2302040 h 2502083"/>
              <a:gd name="connsiteX8" fmla="*/ 1307342 w 6749690"/>
              <a:gd name="connsiteY8" fmla="*/ 2502083 h 2502083"/>
              <a:gd name="connsiteX9" fmla="*/ 1198511 w 6749690"/>
              <a:gd name="connsiteY9" fmla="*/ 2291553 h 2502083"/>
              <a:gd name="connsiteX0" fmla="*/ 1198511 w 6749690"/>
              <a:gd name="connsiteY0" fmla="*/ 2291553 h 2502083"/>
              <a:gd name="connsiteX1" fmla="*/ 186542 w 6749690"/>
              <a:gd name="connsiteY1" fmla="*/ 1797161 h 2502083"/>
              <a:gd name="connsiteX2" fmla="*/ 16779 w 6749690"/>
              <a:gd name="connsiteY2" fmla="*/ 794567 h 2502083"/>
              <a:gd name="connsiteX3" fmla="*/ 701205 w 6749690"/>
              <a:gd name="connsiteY3" fmla="*/ 56263 h 2502083"/>
              <a:gd name="connsiteX4" fmla="*/ 6046398 w 6749690"/>
              <a:gd name="connsiteY4" fmla="*/ 156302 h 2502083"/>
              <a:gd name="connsiteX5" fmla="*/ 6748186 w 6749690"/>
              <a:gd name="connsiteY5" fmla="*/ 865255 h 2502083"/>
              <a:gd name="connsiteX6" fmla="*/ 5930631 w 6749690"/>
              <a:gd name="connsiteY6" fmla="*/ 2129659 h 2502083"/>
              <a:gd name="connsiteX7" fmla="*/ 2022017 w 6749690"/>
              <a:gd name="connsiteY7" fmla="*/ 2302040 h 2502083"/>
              <a:gd name="connsiteX8" fmla="*/ 1307342 w 6749690"/>
              <a:gd name="connsiteY8" fmla="*/ 2502083 h 2502083"/>
              <a:gd name="connsiteX9" fmla="*/ 1198511 w 6749690"/>
              <a:gd name="connsiteY9" fmla="*/ 2291553 h 2502083"/>
              <a:gd name="connsiteX0" fmla="*/ 1188693 w 6739872"/>
              <a:gd name="connsiteY0" fmla="*/ 2291553 h 2502083"/>
              <a:gd name="connsiteX1" fmla="*/ 556806 w 6739872"/>
              <a:gd name="connsiteY1" fmla="*/ 2240036 h 2502083"/>
              <a:gd name="connsiteX2" fmla="*/ 176724 w 6739872"/>
              <a:gd name="connsiteY2" fmla="*/ 1797161 h 2502083"/>
              <a:gd name="connsiteX3" fmla="*/ 6961 w 6739872"/>
              <a:gd name="connsiteY3" fmla="*/ 794567 h 2502083"/>
              <a:gd name="connsiteX4" fmla="*/ 691387 w 6739872"/>
              <a:gd name="connsiteY4" fmla="*/ 56263 h 2502083"/>
              <a:gd name="connsiteX5" fmla="*/ 6036580 w 6739872"/>
              <a:gd name="connsiteY5" fmla="*/ 156302 h 2502083"/>
              <a:gd name="connsiteX6" fmla="*/ 6738368 w 6739872"/>
              <a:gd name="connsiteY6" fmla="*/ 865255 h 2502083"/>
              <a:gd name="connsiteX7" fmla="*/ 5920813 w 6739872"/>
              <a:gd name="connsiteY7" fmla="*/ 2129659 h 2502083"/>
              <a:gd name="connsiteX8" fmla="*/ 2012199 w 6739872"/>
              <a:gd name="connsiteY8" fmla="*/ 2302040 h 2502083"/>
              <a:gd name="connsiteX9" fmla="*/ 1297524 w 6739872"/>
              <a:gd name="connsiteY9" fmla="*/ 2502083 h 2502083"/>
              <a:gd name="connsiteX10" fmla="*/ 1188693 w 6739872"/>
              <a:gd name="connsiteY10" fmla="*/ 2291553 h 2502083"/>
              <a:gd name="connsiteX0" fmla="*/ 1188693 w 6739872"/>
              <a:gd name="connsiteY0" fmla="*/ 2291553 h 2502083"/>
              <a:gd name="connsiteX1" fmla="*/ 556806 w 6739872"/>
              <a:gd name="connsiteY1" fmla="*/ 2240036 h 2502083"/>
              <a:gd name="connsiteX2" fmla="*/ 176724 w 6739872"/>
              <a:gd name="connsiteY2" fmla="*/ 1797161 h 2502083"/>
              <a:gd name="connsiteX3" fmla="*/ 6961 w 6739872"/>
              <a:gd name="connsiteY3" fmla="*/ 794567 h 2502083"/>
              <a:gd name="connsiteX4" fmla="*/ 691387 w 6739872"/>
              <a:gd name="connsiteY4" fmla="*/ 56263 h 2502083"/>
              <a:gd name="connsiteX5" fmla="*/ 6036580 w 6739872"/>
              <a:gd name="connsiteY5" fmla="*/ 156302 h 2502083"/>
              <a:gd name="connsiteX6" fmla="*/ 6738368 w 6739872"/>
              <a:gd name="connsiteY6" fmla="*/ 865255 h 2502083"/>
              <a:gd name="connsiteX7" fmla="*/ 5920813 w 6739872"/>
              <a:gd name="connsiteY7" fmla="*/ 2129659 h 2502083"/>
              <a:gd name="connsiteX8" fmla="*/ 2012199 w 6739872"/>
              <a:gd name="connsiteY8" fmla="*/ 2302040 h 2502083"/>
              <a:gd name="connsiteX9" fmla="*/ 1297524 w 6739872"/>
              <a:gd name="connsiteY9" fmla="*/ 2502083 h 2502083"/>
              <a:gd name="connsiteX10" fmla="*/ 1188693 w 6739872"/>
              <a:gd name="connsiteY10" fmla="*/ 2291553 h 2502083"/>
              <a:gd name="connsiteX0" fmla="*/ 1187858 w 6739037"/>
              <a:gd name="connsiteY0" fmla="*/ 2291553 h 2502083"/>
              <a:gd name="connsiteX1" fmla="*/ 429511 w 6739037"/>
              <a:gd name="connsiteY1" fmla="*/ 2224594 h 2502083"/>
              <a:gd name="connsiteX2" fmla="*/ 175889 w 6739037"/>
              <a:gd name="connsiteY2" fmla="*/ 1797161 h 2502083"/>
              <a:gd name="connsiteX3" fmla="*/ 6126 w 6739037"/>
              <a:gd name="connsiteY3" fmla="*/ 794567 h 2502083"/>
              <a:gd name="connsiteX4" fmla="*/ 690552 w 6739037"/>
              <a:gd name="connsiteY4" fmla="*/ 56263 h 2502083"/>
              <a:gd name="connsiteX5" fmla="*/ 6035745 w 6739037"/>
              <a:gd name="connsiteY5" fmla="*/ 156302 h 2502083"/>
              <a:gd name="connsiteX6" fmla="*/ 6737533 w 6739037"/>
              <a:gd name="connsiteY6" fmla="*/ 865255 h 2502083"/>
              <a:gd name="connsiteX7" fmla="*/ 5919978 w 6739037"/>
              <a:gd name="connsiteY7" fmla="*/ 2129659 h 2502083"/>
              <a:gd name="connsiteX8" fmla="*/ 2011364 w 6739037"/>
              <a:gd name="connsiteY8" fmla="*/ 2302040 h 2502083"/>
              <a:gd name="connsiteX9" fmla="*/ 1296689 w 6739037"/>
              <a:gd name="connsiteY9" fmla="*/ 2502083 h 2502083"/>
              <a:gd name="connsiteX10" fmla="*/ 1187858 w 6739037"/>
              <a:gd name="connsiteY10" fmla="*/ 2291553 h 2502083"/>
              <a:gd name="connsiteX0" fmla="*/ 1187716 w 6738895"/>
              <a:gd name="connsiteY0" fmla="*/ 2291553 h 2502083"/>
              <a:gd name="connsiteX1" fmla="*/ 404579 w 6738895"/>
              <a:gd name="connsiteY1" fmla="*/ 2177299 h 2502083"/>
              <a:gd name="connsiteX2" fmla="*/ 175747 w 6738895"/>
              <a:gd name="connsiteY2" fmla="*/ 1797161 h 2502083"/>
              <a:gd name="connsiteX3" fmla="*/ 5984 w 6738895"/>
              <a:gd name="connsiteY3" fmla="*/ 794567 h 2502083"/>
              <a:gd name="connsiteX4" fmla="*/ 690410 w 6738895"/>
              <a:gd name="connsiteY4" fmla="*/ 56263 h 2502083"/>
              <a:gd name="connsiteX5" fmla="*/ 6035603 w 6738895"/>
              <a:gd name="connsiteY5" fmla="*/ 156302 h 2502083"/>
              <a:gd name="connsiteX6" fmla="*/ 6737391 w 6738895"/>
              <a:gd name="connsiteY6" fmla="*/ 865255 h 2502083"/>
              <a:gd name="connsiteX7" fmla="*/ 5919836 w 6738895"/>
              <a:gd name="connsiteY7" fmla="*/ 2129659 h 2502083"/>
              <a:gd name="connsiteX8" fmla="*/ 2011222 w 6738895"/>
              <a:gd name="connsiteY8" fmla="*/ 2302040 h 2502083"/>
              <a:gd name="connsiteX9" fmla="*/ 1296547 w 6738895"/>
              <a:gd name="connsiteY9" fmla="*/ 2502083 h 2502083"/>
              <a:gd name="connsiteX10" fmla="*/ 1187716 w 6738895"/>
              <a:gd name="connsiteY10" fmla="*/ 2291553 h 2502083"/>
              <a:gd name="connsiteX0" fmla="*/ 1187716 w 6738895"/>
              <a:gd name="connsiteY0" fmla="*/ 2291553 h 2502083"/>
              <a:gd name="connsiteX1" fmla="*/ 404579 w 6738895"/>
              <a:gd name="connsiteY1" fmla="*/ 2177299 h 2502083"/>
              <a:gd name="connsiteX2" fmla="*/ 175747 w 6738895"/>
              <a:gd name="connsiteY2" fmla="*/ 1797161 h 2502083"/>
              <a:gd name="connsiteX3" fmla="*/ 5984 w 6738895"/>
              <a:gd name="connsiteY3" fmla="*/ 794567 h 2502083"/>
              <a:gd name="connsiteX4" fmla="*/ 690410 w 6738895"/>
              <a:gd name="connsiteY4" fmla="*/ 56263 h 2502083"/>
              <a:gd name="connsiteX5" fmla="*/ 6035603 w 6738895"/>
              <a:gd name="connsiteY5" fmla="*/ 156302 h 2502083"/>
              <a:gd name="connsiteX6" fmla="*/ 6737391 w 6738895"/>
              <a:gd name="connsiteY6" fmla="*/ 865255 h 2502083"/>
              <a:gd name="connsiteX7" fmla="*/ 5919836 w 6738895"/>
              <a:gd name="connsiteY7" fmla="*/ 2129659 h 2502083"/>
              <a:gd name="connsiteX8" fmla="*/ 2011222 w 6738895"/>
              <a:gd name="connsiteY8" fmla="*/ 2302040 h 2502083"/>
              <a:gd name="connsiteX9" fmla="*/ 1296547 w 6738895"/>
              <a:gd name="connsiteY9" fmla="*/ 2502083 h 2502083"/>
              <a:gd name="connsiteX10" fmla="*/ 1187716 w 6738895"/>
              <a:gd name="connsiteY10" fmla="*/ 2291553 h 2502083"/>
              <a:gd name="connsiteX0" fmla="*/ 1187716 w 6738895"/>
              <a:gd name="connsiteY0" fmla="*/ 2291553 h 2502083"/>
              <a:gd name="connsiteX1" fmla="*/ 404579 w 6738895"/>
              <a:gd name="connsiteY1" fmla="*/ 2177299 h 2502083"/>
              <a:gd name="connsiteX2" fmla="*/ 175747 w 6738895"/>
              <a:gd name="connsiteY2" fmla="*/ 1797161 h 2502083"/>
              <a:gd name="connsiteX3" fmla="*/ 5984 w 6738895"/>
              <a:gd name="connsiteY3" fmla="*/ 794567 h 2502083"/>
              <a:gd name="connsiteX4" fmla="*/ 690410 w 6738895"/>
              <a:gd name="connsiteY4" fmla="*/ 56263 h 2502083"/>
              <a:gd name="connsiteX5" fmla="*/ 6035603 w 6738895"/>
              <a:gd name="connsiteY5" fmla="*/ 156302 h 2502083"/>
              <a:gd name="connsiteX6" fmla="*/ 6737391 w 6738895"/>
              <a:gd name="connsiteY6" fmla="*/ 865255 h 2502083"/>
              <a:gd name="connsiteX7" fmla="*/ 5919836 w 6738895"/>
              <a:gd name="connsiteY7" fmla="*/ 2129659 h 2502083"/>
              <a:gd name="connsiteX8" fmla="*/ 2011222 w 6738895"/>
              <a:gd name="connsiteY8" fmla="*/ 2302040 h 2502083"/>
              <a:gd name="connsiteX9" fmla="*/ 1296547 w 6738895"/>
              <a:gd name="connsiteY9" fmla="*/ 2502083 h 2502083"/>
              <a:gd name="connsiteX10" fmla="*/ 1187716 w 6738895"/>
              <a:gd name="connsiteY10" fmla="*/ 2291553 h 2502083"/>
              <a:gd name="connsiteX0" fmla="*/ 1187716 w 6738895"/>
              <a:gd name="connsiteY0" fmla="*/ 2291553 h 2502083"/>
              <a:gd name="connsiteX1" fmla="*/ 404579 w 6738895"/>
              <a:gd name="connsiteY1" fmla="*/ 2177299 h 2502083"/>
              <a:gd name="connsiteX2" fmla="*/ 175747 w 6738895"/>
              <a:gd name="connsiteY2" fmla="*/ 1797161 h 2502083"/>
              <a:gd name="connsiteX3" fmla="*/ 5984 w 6738895"/>
              <a:gd name="connsiteY3" fmla="*/ 794567 h 2502083"/>
              <a:gd name="connsiteX4" fmla="*/ 690410 w 6738895"/>
              <a:gd name="connsiteY4" fmla="*/ 56263 h 2502083"/>
              <a:gd name="connsiteX5" fmla="*/ 6035603 w 6738895"/>
              <a:gd name="connsiteY5" fmla="*/ 156302 h 2502083"/>
              <a:gd name="connsiteX6" fmla="*/ 6737391 w 6738895"/>
              <a:gd name="connsiteY6" fmla="*/ 865255 h 2502083"/>
              <a:gd name="connsiteX7" fmla="*/ 5919836 w 6738895"/>
              <a:gd name="connsiteY7" fmla="*/ 2129659 h 2502083"/>
              <a:gd name="connsiteX8" fmla="*/ 2011222 w 6738895"/>
              <a:gd name="connsiteY8" fmla="*/ 2302040 h 2502083"/>
              <a:gd name="connsiteX9" fmla="*/ 1296547 w 6738895"/>
              <a:gd name="connsiteY9" fmla="*/ 2502083 h 2502083"/>
              <a:gd name="connsiteX10" fmla="*/ 1187716 w 6738895"/>
              <a:gd name="connsiteY10" fmla="*/ 2291553 h 2502083"/>
              <a:gd name="connsiteX0" fmla="*/ 1188071 w 6739250"/>
              <a:gd name="connsiteY0" fmla="*/ 2291553 h 2502083"/>
              <a:gd name="connsiteX1" fmla="*/ 464950 w 6739250"/>
              <a:gd name="connsiteY1" fmla="*/ 2162792 h 2502083"/>
              <a:gd name="connsiteX2" fmla="*/ 176102 w 6739250"/>
              <a:gd name="connsiteY2" fmla="*/ 1797161 h 2502083"/>
              <a:gd name="connsiteX3" fmla="*/ 6339 w 6739250"/>
              <a:gd name="connsiteY3" fmla="*/ 794567 h 2502083"/>
              <a:gd name="connsiteX4" fmla="*/ 690765 w 6739250"/>
              <a:gd name="connsiteY4" fmla="*/ 56263 h 2502083"/>
              <a:gd name="connsiteX5" fmla="*/ 6035958 w 6739250"/>
              <a:gd name="connsiteY5" fmla="*/ 156302 h 2502083"/>
              <a:gd name="connsiteX6" fmla="*/ 6737746 w 6739250"/>
              <a:gd name="connsiteY6" fmla="*/ 865255 h 2502083"/>
              <a:gd name="connsiteX7" fmla="*/ 5920191 w 6739250"/>
              <a:gd name="connsiteY7" fmla="*/ 2129659 h 2502083"/>
              <a:gd name="connsiteX8" fmla="*/ 2011577 w 6739250"/>
              <a:gd name="connsiteY8" fmla="*/ 2302040 h 2502083"/>
              <a:gd name="connsiteX9" fmla="*/ 1296902 w 6739250"/>
              <a:gd name="connsiteY9" fmla="*/ 2502083 h 2502083"/>
              <a:gd name="connsiteX10" fmla="*/ 1188071 w 6739250"/>
              <a:gd name="connsiteY10" fmla="*/ 2291553 h 2502083"/>
              <a:gd name="connsiteX0" fmla="*/ 1218613 w 6769792"/>
              <a:gd name="connsiteY0" fmla="*/ 2291553 h 2502083"/>
              <a:gd name="connsiteX1" fmla="*/ 495492 w 6769792"/>
              <a:gd name="connsiteY1" fmla="*/ 2162792 h 2502083"/>
              <a:gd name="connsiteX2" fmla="*/ 134625 w 6769792"/>
              <a:gd name="connsiteY2" fmla="*/ 1835847 h 2502083"/>
              <a:gd name="connsiteX3" fmla="*/ 36881 w 6769792"/>
              <a:gd name="connsiteY3" fmla="*/ 794567 h 2502083"/>
              <a:gd name="connsiteX4" fmla="*/ 721307 w 6769792"/>
              <a:gd name="connsiteY4" fmla="*/ 56263 h 2502083"/>
              <a:gd name="connsiteX5" fmla="*/ 6066500 w 6769792"/>
              <a:gd name="connsiteY5" fmla="*/ 156302 h 2502083"/>
              <a:gd name="connsiteX6" fmla="*/ 6768288 w 6769792"/>
              <a:gd name="connsiteY6" fmla="*/ 865255 h 2502083"/>
              <a:gd name="connsiteX7" fmla="*/ 5950733 w 6769792"/>
              <a:gd name="connsiteY7" fmla="*/ 2129659 h 2502083"/>
              <a:gd name="connsiteX8" fmla="*/ 2042119 w 6769792"/>
              <a:gd name="connsiteY8" fmla="*/ 2302040 h 2502083"/>
              <a:gd name="connsiteX9" fmla="*/ 1327444 w 6769792"/>
              <a:gd name="connsiteY9" fmla="*/ 2502083 h 2502083"/>
              <a:gd name="connsiteX10" fmla="*/ 1218613 w 6769792"/>
              <a:gd name="connsiteY10" fmla="*/ 2291553 h 2502083"/>
              <a:gd name="connsiteX0" fmla="*/ 1218613 w 6769792"/>
              <a:gd name="connsiteY0" fmla="*/ 2291553 h 2468349"/>
              <a:gd name="connsiteX1" fmla="*/ 495492 w 6769792"/>
              <a:gd name="connsiteY1" fmla="*/ 2162792 h 2468349"/>
              <a:gd name="connsiteX2" fmla="*/ 134625 w 6769792"/>
              <a:gd name="connsiteY2" fmla="*/ 1835847 h 2468349"/>
              <a:gd name="connsiteX3" fmla="*/ 36881 w 6769792"/>
              <a:gd name="connsiteY3" fmla="*/ 794567 h 2468349"/>
              <a:gd name="connsiteX4" fmla="*/ 721307 w 6769792"/>
              <a:gd name="connsiteY4" fmla="*/ 56263 h 2468349"/>
              <a:gd name="connsiteX5" fmla="*/ 6066500 w 6769792"/>
              <a:gd name="connsiteY5" fmla="*/ 156302 h 2468349"/>
              <a:gd name="connsiteX6" fmla="*/ 6768288 w 6769792"/>
              <a:gd name="connsiteY6" fmla="*/ 865255 h 2468349"/>
              <a:gd name="connsiteX7" fmla="*/ 5950733 w 6769792"/>
              <a:gd name="connsiteY7" fmla="*/ 2129659 h 2468349"/>
              <a:gd name="connsiteX8" fmla="*/ 2042119 w 6769792"/>
              <a:gd name="connsiteY8" fmla="*/ 2302040 h 2468349"/>
              <a:gd name="connsiteX9" fmla="*/ 1300505 w 6769792"/>
              <a:gd name="connsiteY9" fmla="*/ 2468349 h 2468349"/>
              <a:gd name="connsiteX10" fmla="*/ 1218613 w 6769792"/>
              <a:gd name="connsiteY10" fmla="*/ 2291553 h 2468349"/>
              <a:gd name="connsiteX0" fmla="*/ 1227232 w 6769792"/>
              <a:gd name="connsiteY0" fmla="*/ 2262059 h 2468349"/>
              <a:gd name="connsiteX1" fmla="*/ 495492 w 6769792"/>
              <a:gd name="connsiteY1" fmla="*/ 2162792 h 2468349"/>
              <a:gd name="connsiteX2" fmla="*/ 134625 w 6769792"/>
              <a:gd name="connsiteY2" fmla="*/ 1835847 h 2468349"/>
              <a:gd name="connsiteX3" fmla="*/ 36881 w 6769792"/>
              <a:gd name="connsiteY3" fmla="*/ 794567 h 2468349"/>
              <a:gd name="connsiteX4" fmla="*/ 721307 w 6769792"/>
              <a:gd name="connsiteY4" fmla="*/ 56263 h 2468349"/>
              <a:gd name="connsiteX5" fmla="*/ 6066500 w 6769792"/>
              <a:gd name="connsiteY5" fmla="*/ 156302 h 2468349"/>
              <a:gd name="connsiteX6" fmla="*/ 6768288 w 6769792"/>
              <a:gd name="connsiteY6" fmla="*/ 865255 h 2468349"/>
              <a:gd name="connsiteX7" fmla="*/ 5950733 w 6769792"/>
              <a:gd name="connsiteY7" fmla="*/ 2129659 h 2468349"/>
              <a:gd name="connsiteX8" fmla="*/ 2042119 w 6769792"/>
              <a:gd name="connsiteY8" fmla="*/ 2302040 h 2468349"/>
              <a:gd name="connsiteX9" fmla="*/ 1300505 w 6769792"/>
              <a:gd name="connsiteY9" fmla="*/ 2468349 h 2468349"/>
              <a:gd name="connsiteX10" fmla="*/ 1227232 w 6769792"/>
              <a:gd name="connsiteY10" fmla="*/ 2262059 h 2468349"/>
              <a:gd name="connsiteX0" fmla="*/ 1227139 w 6769699"/>
              <a:gd name="connsiteY0" fmla="*/ 2262059 h 2468349"/>
              <a:gd name="connsiteX1" fmla="*/ 491824 w 6769699"/>
              <a:gd name="connsiteY1" fmla="*/ 2128631 h 2468349"/>
              <a:gd name="connsiteX2" fmla="*/ 134532 w 6769699"/>
              <a:gd name="connsiteY2" fmla="*/ 1835847 h 2468349"/>
              <a:gd name="connsiteX3" fmla="*/ 36788 w 6769699"/>
              <a:gd name="connsiteY3" fmla="*/ 794567 h 2468349"/>
              <a:gd name="connsiteX4" fmla="*/ 721214 w 6769699"/>
              <a:gd name="connsiteY4" fmla="*/ 56263 h 2468349"/>
              <a:gd name="connsiteX5" fmla="*/ 6066407 w 6769699"/>
              <a:gd name="connsiteY5" fmla="*/ 156302 h 2468349"/>
              <a:gd name="connsiteX6" fmla="*/ 6768195 w 6769699"/>
              <a:gd name="connsiteY6" fmla="*/ 865255 h 2468349"/>
              <a:gd name="connsiteX7" fmla="*/ 5950640 w 6769699"/>
              <a:gd name="connsiteY7" fmla="*/ 2129659 h 2468349"/>
              <a:gd name="connsiteX8" fmla="*/ 2042026 w 6769699"/>
              <a:gd name="connsiteY8" fmla="*/ 2302040 h 2468349"/>
              <a:gd name="connsiteX9" fmla="*/ 1300412 w 6769699"/>
              <a:gd name="connsiteY9" fmla="*/ 2468349 h 2468349"/>
              <a:gd name="connsiteX10" fmla="*/ 1227139 w 6769699"/>
              <a:gd name="connsiteY10" fmla="*/ 2262059 h 2468349"/>
              <a:gd name="connsiteX0" fmla="*/ 1231573 w 6774133"/>
              <a:gd name="connsiteY0" fmla="*/ 2262059 h 2468349"/>
              <a:gd name="connsiteX1" fmla="*/ 496258 w 6774133"/>
              <a:gd name="connsiteY1" fmla="*/ 2128631 h 2468349"/>
              <a:gd name="connsiteX2" fmla="*/ 122177 w 6774133"/>
              <a:gd name="connsiteY2" fmla="*/ 1787259 h 2468349"/>
              <a:gd name="connsiteX3" fmla="*/ 41222 w 6774133"/>
              <a:gd name="connsiteY3" fmla="*/ 794567 h 2468349"/>
              <a:gd name="connsiteX4" fmla="*/ 725648 w 6774133"/>
              <a:gd name="connsiteY4" fmla="*/ 56263 h 2468349"/>
              <a:gd name="connsiteX5" fmla="*/ 6070841 w 6774133"/>
              <a:gd name="connsiteY5" fmla="*/ 156302 h 2468349"/>
              <a:gd name="connsiteX6" fmla="*/ 6772629 w 6774133"/>
              <a:gd name="connsiteY6" fmla="*/ 865255 h 2468349"/>
              <a:gd name="connsiteX7" fmla="*/ 5955074 w 6774133"/>
              <a:gd name="connsiteY7" fmla="*/ 2129659 h 2468349"/>
              <a:gd name="connsiteX8" fmla="*/ 2046460 w 6774133"/>
              <a:gd name="connsiteY8" fmla="*/ 2302040 h 2468349"/>
              <a:gd name="connsiteX9" fmla="*/ 1304846 w 6774133"/>
              <a:gd name="connsiteY9" fmla="*/ 2468349 h 2468349"/>
              <a:gd name="connsiteX10" fmla="*/ 1231573 w 6774133"/>
              <a:gd name="connsiteY10" fmla="*/ 2262059 h 2468349"/>
              <a:gd name="connsiteX0" fmla="*/ 1231573 w 6774133"/>
              <a:gd name="connsiteY0" fmla="*/ 2262059 h 2464962"/>
              <a:gd name="connsiteX1" fmla="*/ 496258 w 6774133"/>
              <a:gd name="connsiteY1" fmla="*/ 2128631 h 2464962"/>
              <a:gd name="connsiteX2" fmla="*/ 122177 w 6774133"/>
              <a:gd name="connsiteY2" fmla="*/ 1787259 h 2464962"/>
              <a:gd name="connsiteX3" fmla="*/ 41222 w 6774133"/>
              <a:gd name="connsiteY3" fmla="*/ 794567 h 2464962"/>
              <a:gd name="connsiteX4" fmla="*/ 725648 w 6774133"/>
              <a:gd name="connsiteY4" fmla="*/ 56263 h 2464962"/>
              <a:gd name="connsiteX5" fmla="*/ 6070841 w 6774133"/>
              <a:gd name="connsiteY5" fmla="*/ 156302 h 2464962"/>
              <a:gd name="connsiteX6" fmla="*/ 6772629 w 6774133"/>
              <a:gd name="connsiteY6" fmla="*/ 865255 h 2464962"/>
              <a:gd name="connsiteX7" fmla="*/ 5955074 w 6774133"/>
              <a:gd name="connsiteY7" fmla="*/ 2129659 h 2464962"/>
              <a:gd name="connsiteX8" fmla="*/ 2046460 w 6774133"/>
              <a:gd name="connsiteY8" fmla="*/ 2302040 h 2464962"/>
              <a:gd name="connsiteX9" fmla="*/ 1222559 w 6774133"/>
              <a:gd name="connsiteY9" fmla="*/ 2464962 h 2464962"/>
              <a:gd name="connsiteX10" fmla="*/ 1231573 w 6774133"/>
              <a:gd name="connsiteY10" fmla="*/ 2262059 h 2464962"/>
              <a:gd name="connsiteX0" fmla="*/ 1231573 w 6774133"/>
              <a:gd name="connsiteY0" fmla="*/ 2262059 h 2464962"/>
              <a:gd name="connsiteX1" fmla="*/ 496258 w 6774133"/>
              <a:gd name="connsiteY1" fmla="*/ 2128631 h 2464962"/>
              <a:gd name="connsiteX2" fmla="*/ 122177 w 6774133"/>
              <a:gd name="connsiteY2" fmla="*/ 1787259 h 2464962"/>
              <a:gd name="connsiteX3" fmla="*/ 41222 w 6774133"/>
              <a:gd name="connsiteY3" fmla="*/ 794567 h 2464962"/>
              <a:gd name="connsiteX4" fmla="*/ 725648 w 6774133"/>
              <a:gd name="connsiteY4" fmla="*/ 56263 h 2464962"/>
              <a:gd name="connsiteX5" fmla="*/ 6070841 w 6774133"/>
              <a:gd name="connsiteY5" fmla="*/ 156302 h 2464962"/>
              <a:gd name="connsiteX6" fmla="*/ 6772629 w 6774133"/>
              <a:gd name="connsiteY6" fmla="*/ 865255 h 2464962"/>
              <a:gd name="connsiteX7" fmla="*/ 5955074 w 6774133"/>
              <a:gd name="connsiteY7" fmla="*/ 2129659 h 2464962"/>
              <a:gd name="connsiteX8" fmla="*/ 2046460 w 6774133"/>
              <a:gd name="connsiteY8" fmla="*/ 2302040 h 2464962"/>
              <a:gd name="connsiteX9" fmla="*/ 1222559 w 6774133"/>
              <a:gd name="connsiteY9" fmla="*/ 2464962 h 2464962"/>
              <a:gd name="connsiteX10" fmla="*/ 1231573 w 6774133"/>
              <a:gd name="connsiteY10" fmla="*/ 2262059 h 2464962"/>
              <a:gd name="connsiteX0" fmla="*/ 1231573 w 6774133"/>
              <a:gd name="connsiteY0" fmla="*/ 2262059 h 2464962"/>
              <a:gd name="connsiteX1" fmla="*/ 496258 w 6774133"/>
              <a:gd name="connsiteY1" fmla="*/ 2128631 h 2464962"/>
              <a:gd name="connsiteX2" fmla="*/ 122177 w 6774133"/>
              <a:gd name="connsiteY2" fmla="*/ 1787259 h 2464962"/>
              <a:gd name="connsiteX3" fmla="*/ 41222 w 6774133"/>
              <a:gd name="connsiteY3" fmla="*/ 794567 h 2464962"/>
              <a:gd name="connsiteX4" fmla="*/ 725648 w 6774133"/>
              <a:gd name="connsiteY4" fmla="*/ 56263 h 2464962"/>
              <a:gd name="connsiteX5" fmla="*/ 6070841 w 6774133"/>
              <a:gd name="connsiteY5" fmla="*/ 156302 h 2464962"/>
              <a:gd name="connsiteX6" fmla="*/ 6772629 w 6774133"/>
              <a:gd name="connsiteY6" fmla="*/ 865255 h 2464962"/>
              <a:gd name="connsiteX7" fmla="*/ 6125712 w 6774133"/>
              <a:gd name="connsiteY7" fmla="*/ 2082537 h 2464962"/>
              <a:gd name="connsiteX8" fmla="*/ 2046460 w 6774133"/>
              <a:gd name="connsiteY8" fmla="*/ 2302040 h 2464962"/>
              <a:gd name="connsiteX9" fmla="*/ 1222559 w 6774133"/>
              <a:gd name="connsiteY9" fmla="*/ 2464962 h 2464962"/>
              <a:gd name="connsiteX10" fmla="*/ 1231573 w 6774133"/>
              <a:gd name="connsiteY10" fmla="*/ 2262059 h 2464962"/>
              <a:gd name="connsiteX0" fmla="*/ 1231573 w 6774133"/>
              <a:gd name="connsiteY0" fmla="*/ 2262059 h 2464962"/>
              <a:gd name="connsiteX1" fmla="*/ 496258 w 6774133"/>
              <a:gd name="connsiteY1" fmla="*/ 2128631 h 2464962"/>
              <a:gd name="connsiteX2" fmla="*/ 122177 w 6774133"/>
              <a:gd name="connsiteY2" fmla="*/ 1787259 h 2464962"/>
              <a:gd name="connsiteX3" fmla="*/ 41222 w 6774133"/>
              <a:gd name="connsiteY3" fmla="*/ 794567 h 2464962"/>
              <a:gd name="connsiteX4" fmla="*/ 725648 w 6774133"/>
              <a:gd name="connsiteY4" fmla="*/ 56263 h 2464962"/>
              <a:gd name="connsiteX5" fmla="*/ 6070841 w 6774133"/>
              <a:gd name="connsiteY5" fmla="*/ 156302 h 2464962"/>
              <a:gd name="connsiteX6" fmla="*/ 6772629 w 6774133"/>
              <a:gd name="connsiteY6" fmla="*/ 865255 h 2464962"/>
              <a:gd name="connsiteX7" fmla="*/ 6123669 w 6774133"/>
              <a:gd name="connsiteY7" fmla="*/ 2063016 h 2464962"/>
              <a:gd name="connsiteX8" fmla="*/ 2046460 w 6774133"/>
              <a:gd name="connsiteY8" fmla="*/ 2302040 h 2464962"/>
              <a:gd name="connsiteX9" fmla="*/ 1222559 w 6774133"/>
              <a:gd name="connsiteY9" fmla="*/ 2464962 h 2464962"/>
              <a:gd name="connsiteX10" fmla="*/ 1231573 w 6774133"/>
              <a:gd name="connsiteY10" fmla="*/ 2262059 h 2464962"/>
              <a:gd name="connsiteX0" fmla="*/ 1231573 w 6830714"/>
              <a:gd name="connsiteY0" fmla="*/ 2285938 h 2488841"/>
              <a:gd name="connsiteX1" fmla="*/ 496258 w 6830714"/>
              <a:gd name="connsiteY1" fmla="*/ 2152510 h 2488841"/>
              <a:gd name="connsiteX2" fmla="*/ 122177 w 6830714"/>
              <a:gd name="connsiteY2" fmla="*/ 1811138 h 2488841"/>
              <a:gd name="connsiteX3" fmla="*/ 41222 w 6830714"/>
              <a:gd name="connsiteY3" fmla="*/ 818446 h 2488841"/>
              <a:gd name="connsiteX4" fmla="*/ 725648 w 6830714"/>
              <a:gd name="connsiteY4" fmla="*/ 80142 h 2488841"/>
              <a:gd name="connsiteX5" fmla="*/ 6070841 w 6830714"/>
              <a:gd name="connsiteY5" fmla="*/ 180181 h 2488841"/>
              <a:gd name="connsiteX6" fmla="*/ 6772693 w 6830714"/>
              <a:gd name="connsiteY6" fmla="*/ 1001592 h 2488841"/>
              <a:gd name="connsiteX7" fmla="*/ 6123669 w 6830714"/>
              <a:gd name="connsiteY7" fmla="*/ 2086895 h 2488841"/>
              <a:gd name="connsiteX8" fmla="*/ 2046460 w 6830714"/>
              <a:gd name="connsiteY8" fmla="*/ 2325919 h 2488841"/>
              <a:gd name="connsiteX9" fmla="*/ 1222559 w 6830714"/>
              <a:gd name="connsiteY9" fmla="*/ 2488841 h 2488841"/>
              <a:gd name="connsiteX10" fmla="*/ 1231573 w 6830714"/>
              <a:gd name="connsiteY10" fmla="*/ 2285938 h 2488841"/>
              <a:gd name="connsiteX0" fmla="*/ 1231573 w 6775421"/>
              <a:gd name="connsiteY0" fmla="*/ 2285174 h 2488077"/>
              <a:gd name="connsiteX1" fmla="*/ 496258 w 6775421"/>
              <a:gd name="connsiteY1" fmla="*/ 2151746 h 2488077"/>
              <a:gd name="connsiteX2" fmla="*/ 122177 w 6775421"/>
              <a:gd name="connsiteY2" fmla="*/ 1810374 h 2488077"/>
              <a:gd name="connsiteX3" fmla="*/ 41222 w 6775421"/>
              <a:gd name="connsiteY3" fmla="*/ 817682 h 2488077"/>
              <a:gd name="connsiteX4" fmla="*/ 725648 w 6775421"/>
              <a:gd name="connsiteY4" fmla="*/ 79378 h 2488077"/>
              <a:gd name="connsiteX5" fmla="*/ 6070841 w 6775421"/>
              <a:gd name="connsiteY5" fmla="*/ 179417 h 2488077"/>
              <a:gd name="connsiteX6" fmla="*/ 6772693 w 6775421"/>
              <a:gd name="connsiteY6" fmla="*/ 1000828 h 2488077"/>
              <a:gd name="connsiteX7" fmla="*/ 6123669 w 6775421"/>
              <a:gd name="connsiteY7" fmla="*/ 2086131 h 2488077"/>
              <a:gd name="connsiteX8" fmla="*/ 2046460 w 6775421"/>
              <a:gd name="connsiteY8" fmla="*/ 2325155 h 2488077"/>
              <a:gd name="connsiteX9" fmla="*/ 1222559 w 6775421"/>
              <a:gd name="connsiteY9" fmla="*/ 2488077 h 2488077"/>
              <a:gd name="connsiteX10" fmla="*/ 1231573 w 6775421"/>
              <a:gd name="connsiteY10" fmla="*/ 2285174 h 2488077"/>
              <a:gd name="connsiteX0" fmla="*/ 1231573 w 6851024"/>
              <a:gd name="connsiteY0" fmla="*/ 2287499 h 2490402"/>
              <a:gd name="connsiteX1" fmla="*/ 496258 w 6851024"/>
              <a:gd name="connsiteY1" fmla="*/ 2154071 h 2490402"/>
              <a:gd name="connsiteX2" fmla="*/ 122177 w 6851024"/>
              <a:gd name="connsiteY2" fmla="*/ 1812699 h 2490402"/>
              <a:gd name="connsiteX3" fmla="*/ 41222 w 6851024"/>
              <a:gd name="connsiteY3" fmla="*/ 820007 h 2490402"/>
              <a:gd name="connsiteX4" fmla="*/ 725648 w 6851024"/>
              <a:gd name="connsiteY4" fmla="*/ 81703 h 2490402"/>
              <a:gd name="connsiteX5" fmla="*/ 6070841 w 6851024"/>
              <a:gd name="connsiteY5" fmla="*/ 181742 h 2490402"/>
              <a:gd name="connsiteX6" fmla="*/ 6800142 w 6851024"/>
              <a:gd name="connsiteY6" fmla="*/ 1041768 h 2490402"/>
              <a:gd name="connsiteX7" fmla="*/ 6123669 w 6851024"/>
              <a:gd name="connsiteY7" fmla="*/ 2088456 h 2490402"/>
              <a:gd name="connsiteX8" fmla="*/ 2046460 w 6851024"/>
              <a:gd name="connsiteY8" fmla="*/ 2327480 h 2490402"/>
              <a:gd name="connsiteX9" fmla="*/ 1222559 w 6851024"/>
              <a:gd name="connsiteY9" fmla="*/ 2490402 h 2490402"/>
              <a:gd name="connsiteX10" fmla="*/ 1231573 w 6851024"/>
              <a:gd name="connsiteY10" fmla="*/ 2287499 h 2490402"/>
              <a:gd name="connsiteX0" fmla="*/ 1231573 w 6851024"/>
              <a:gd name="connsiteY0" fmla="*/ 2287499 h 2486130"/>
              <a:gd name="connsiteX1" fmla="*/ 496258 w 6851024"/>
              <a:gd name="connsiteY1" fmla="*/ 2154071 h 2486130"/>
              <a:gd name="connsiteX2" fmla="*/ 122177 w 6851024"/>
              <a:gd name="connsiteY2" fmla="*/ 1812699 h 2486130"/>
              <a:gd name="connsiteX3" fmla="*/ 41222 w 6851024"/>
              <a:gd name="connsiteY3" fmla="*/ 820007 h 2486130"/>
              <a:gd name="connsiteX4" fmla="*/ 725648 w 6851024"/>
              <a:gd name="connsiteY4" fmla="*/ 81703 h 2486130"/>
              <a:gd name="connsiteX5" fmla="*/ 6070841 w 6851024"/>
              <a:gd name="connsiteY5" fmla="*/ 181742 h 2486130"/>
              <a:gd name="connsiteX6" fmla="*/ 6800142 w 6851024"/>
              <a:gd name="connsiteY6" fmla="*/ 1041768 h 2486130"/>
              <a:gd name="connsiteX7" fmla="*/ 6123669 w 6851024"/>
              <a:gd name="connsiteY7" fmla="*/ 2088456 h 2486130"/>
              <a:gd name="connsiteX8" fmla="*/ 2046460 w 6851024"/>
              <a:gd name="connsiteY8" fmla="*/ 2327480 h 2486130"/>
              <a:gd name="connsiteX9" fmla="*/ 1187001 w 6851024"/>
              <a:gd name="connsiteY9" fmla="*/ 2486130 h 2486130"/>
              <a:gd name="connsiteX10" fmla="*/ 1231573 w 6851024"/>
              <a:gd name="connsiteY10" fmla="*/ 2287499 h 2486130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046460 w 6851024"/>
              <a:gd name="connsiteY8" fmla="*/ 2327480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51024" h="2461764">
                <a:moveTo>
                  <a:pt x="1231573" y="2287499"/>
                </a:moveTo>
                <a:cubicBezTo>
                  <a:pt x="1112336" y="2271169"/>
                  <a:pt x="681157" y="2233204"/>
                  <a:pt x="496258" y="2154071"/>
                </a:cubicBezTo>
                <a:cubicBezTo>
                  <a:pt x="311359" y="2074938"/>
                  <a:pt x="198016" y="2035043"/>
                  <a:pt x="122177" y="1812699"/>
                </a:cubicBezTo>
                <a:cubicBezTo>
                  <a:pt x="46338" y="1590355"/>
                  <a:pt x="-59356" y="1108506"/>
                  <a:pt x="41222" y="820007"/>
                </a:cubicBezTo>
                <a:cubicBezTo>
                  <a:pt x="141800" y="531508"/>
                  <a:pt x="395768" y="136683"/>
                  <a:pt x="725648" y="81703"/>
                </a:cubicBezTo>
                <a:cubicBezTo>
                  <a:pt x="1694758" y="-79792"/>
                  <a:pt x="5058425" y="21731"/>
                  <a:pt x="6070841" y="181742"/>
                </a:cubicBezTo>
                <a:cubicBezTo>
                  <a:pt x="7083257" y="341753"/>
                  <a:pt x="6832799" y="565274"/>
                  <a:pt x="6800142" y="1041768"/>
                </a:cubicBezTo>
                <a:cubicBezTo>
                  <a:pt x="6762524" y="1588400"/>
                  <a:pt x="6896479" y="1874529"/>
                  <a:pt x="6123669" y="2088456"/>
                </a:cubicBezTo>
                <a:cubicBezTo>
                  <a:pt x="5350859" y="2302383"/>
                  <a:pt x="2371629" y="2317340"/>
                  <a:pt x="2163283" y="2325332"/>
                </a:cubicBezTo>
                <a:cubicBezTo>
                  <a:pt x="1581595" y="2463408"/>
                  <a:pt x="1234045" y="2459053"/>
                  <a:pt x="1172765" y="2461764"/>
                </a:cubicBezTo>
                <a:cubicBezTo>
                  <a:pt x="1538023" y="2321109"/>
                  <a:pt x="1231573" y="2287499"/>
                  <a:pt x="1231573" y="228749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4FB7586-D41B-4287-9864-5CA49B350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49824" flipH="1">
            <a:off x="4868349" y="422322"/>
            <a:ext cx="6912706" cy="5902624"/>
          </a:xfrm>
          <a:custGeom>
            <a:avLst/>
            <a:gdLst>
              <a:gd name="connsiteX0" fmla="*/ 1289525 w 6745768"/>
              <a:gd name="connsiteY0" fmla="*/ 2301903 h 2794242"/>
              <a:gd name="connsiteX1" fmla="*/ 182620 w 6745768"/>
              <a:gd name="connsiteY1" fmla="*/ 1797161 h 2794242"/>
              <a:gd name="connsiteX2" fmla="*/ 12857 w 6745768"/>
              <a:gd name="connsiteY2" fmla="*/ 794567 h 2794242"/>
              <a:gd name="connsiteX3" fmla="*/ 697283 w 6745768"/>
              <a:gd name="connsiteY3" fmla="*/ 56263 h 2794242"/>
              <a:gd name="connsiteX4" fmla="*/ 6042476 w 6745768"/>
              <a:gd name="connsiteY4" fmla="*/ 156302 h 2794242"/>
              <a:gd name="connsiteX5" fmla="*/ 6744264 w 6745768"/>
              <a:gd name="connsiteY5" fmla="*/ 865255 h 2794242"/>
              <a:gd name="connsiteX6" fmla="*/ 6299463 w 6745768"/>
              <a:gd name="connsiteY6" fmla="*/ 2129659 h 2794242"/>
              <a:gd name="connsiteX7" fmla="*/ 1843321 w 6745768"/>
              <a:gd name="connsiteY7" fmla="*/ 2302040 h 2794242"/>
              <a:gd name="connsiteX8" fmla="*/ 1297241 w 6745768"/>
              <a:gd name="connsiteY8" fmla="*/ 2794243 h 2794242"/>
              <a:gd name="connsiteX9" fmla="*/ 1289525 w 6745768"/>
              <a:gd name="connsiteY9" fmla="*/ 2301903 h 2794242"/>
              <a:gd name="connsiteX0" fmla="*/ 1289525 w 6745768"/>
              <a:gd name="connsiteY0" fmla="*/ 2301903 h 2633547"/>
              <a:gd name="connsiteX1" fmla="*/ 182620 w 6745768"/>
              <a:gd name="connsiteY1" fmla="*/ 1797161 h 2633547"/>
              <a:gd name="connsiteX2" fmla="*/ 12857 w 6745768"/>
              <a:gd name="connsiteY2" fmla="*/ 794567 h 2633547"/>
              <a:gd name="connsiteX3" fmla="*/ 697283 w 6745768"/>
              <a:gd name="connsiteY3" fmla="*/ 56263 h 2633547"/>
              <a:gd name="connsiteX4" fmla="*/ 6042476 w 6745768"/>
              <a:gd name="connsiteY4" fmla="*/ 156302 h 2633547"/>
              <a:gd name="connsiteX5" fmla="*/ 6744264 w 6745768"/>
              <a:gd name="connsiteY5" fmla="*/ 865255 h 2633547"/>
              <a:gd name="connsiteX6" fmla="*/ 6299463 w 6745768"/>
              <a:gd name="connsiteY6" fmla="*/ 2129659 h 2633547"/>
              <a:gd name="connsiteX7" fmla="*/ 1843321 w 6745768"/>
              <a:gd name="connsiteY7" fmla="*/ 2302040 h 2633547"/>
              <a:gd name="connsiteX8" fmla="*/ 1297241 w 6745768"/>
              <a:gd name="connsiteY8" fmla="*/ 2633547 h 2633547"/>
              <a:gd name="connsiteX9" fmla="*/ 1289525 w 6745768"/>
              <a:gd name="connsiteY9" fmla="*/ 2301903 h 2633547"/>
              <a:gd name="connsiteX0" fmla="*/ 1289525 w 6745768"/>
              <a:gd name="connsiteY0" fmla="*/ 2301903 h 2588909"/>
              <a:gd name="connsiteX1" fmla="*/ 182620 w 6745768"/>
              <a:gd name="connsiteY1" fmla="*/ 1797161 h 2588909"/>
              <a:gd name="connsiteX2" fmla="*/ 12857 w 6745768"/>
              <a:gd name="connsiteY2" fmla="*/ 794567 h 2588909"/>
              <a:gd name="connsiteX3" fmla="*/ 697283 w 6745768"/>
              <a:gd name="connsiteY3" fmla="*/ 56263 h 2588909"/>
              <a:gd name="connsiteX4" fmla="*/ 6042476 w 6745768"/>
              <a:gd name="connsiteY4" fmla="*/ 156302 h 2588909"/>
              <a:gd name="connsiteX5" fmla="*/ 6744264 w 6745768"/>
              <a:gd name="connsiteY5" fmla="*/ 865255 h 2588909"/>
              <a:gd name="connsiteX6" fmla="*/ 6299463 w 6745768"/>
              <a:gd name="connsiteY6" fmla="*/ 2129659 h 2588909"/>
              <a:gd name="connsiteX7" fmla="*/ 1843321 w 6745768"/>
              <a:gd name="connsiteY7" fmla="*/ 2302040 h 2588909"/>
              <a:gd name="connsiteX8" fmla="*/ 1321290 w 6745768"/>
              <a:gd name="connsiteY8" fmla="*/ 2588909 h 2588909"/>
              <a:gd name="connsiteX9" fmla="*/ 1289525 w 6745768"/>
              <a:gd name="connsiteY9" fmla="*/ 2301903 h 2588909"/>
              <a:gd name="connsiteX0" fmla="*/ 1289525 w 6745768"/>
              <a:gd name="connsiteY0" fmla="*/ 2301903 h 2588909"/>
              <a:gd name="connsiteX1" fmla="*/ 182620 w 6745768"/>
              <a:gd name="connsiteY1" fmla="*/ 1797161 h 2588909"/>
              <a:gd name="connsiteX2" fmla="*/ 12857 w 6745768"/>
              <a:gd name="connsiteY2" fmla="*/ 794567 h 2588909"/>
              <a:gd name="connsiteX3" fmla="*/ 697283 w 6745768"/>
              <a:gd name="connsiteY3" fmla="*/ 56263 h 2588909"/>
              <a:gd name="connsiteX4" fmla="*/ 6042476 w 6745768"/>
              <a:gd name="connsiteY4" fmla="*/ 156302 h 2588909"/>
              <a:gd name="connsiteX5" fmla="*/ 6744264 w 6745768"/>
              <a:gd name="connsiteY5" fmla="*/ 865255 h 2588909"/>
              <a:gd name="connsiteX6" fmla="*/ 6299463 w 6745768"/>
              <a:gd name="connsiteY6" fmla="*/ 2129659 h 2588909"/>
              <a:gd name="connsiteX7" fmla="*/ 1843321 w 6745768"/>
              <a:gd name="connsiteY7" fmla="*/ 2302040 h 2588909"/>
              <a:gd name="connsiteX8" fmla="*/ 1321290 w 6745768"/>
              <a:gd name="connsiteY8" fmla="*/ 2588909 h 2588909"/>
              <a:gd name="connsiteX9" fmla="*/ 1289525 w 6745768"/>
              <a:gd name="connsiteY9" fmla="*/ 2301903 h 2588909"/>
              <a:gd name="connsiteX0" fmla="*/ 1289525 w 6813483"/>
              <a:gd name="connsiteY0" fmla="*/ 2301903 h 2588909"/>
              <a:gd name="connsiteX1" fmla="*/ 182620 w 6813483"/>
              <a:gd name="connsiteY1" fmla="*/ 1797161 h 2588909"/>
              <a:gd name="connsiteX2" fmla="*/ 12857 w 6813483"/>
              <a:gd name="connsiteY2" fmla="*/ 794567 h 2588909"/>
              <a:gd name="connsiteX3" fmla="*/ 697283 w 6813483"/>
              <a:gd name="connsiteY3" fmla="*/ 56263 h 2588909"/>
              <a:gd name="connsiteX4" fmla="*/ 6042476 w 6813483"/>
              <a:gd name="connsiteY4" fmla="*/ 156302 h 2588909"/>
              <a:gd name="connsiteX5" fmla="*/ 6744264 w 6813483"/>
              <a:gd name="connsiteY5" fmla="*/ 865255 h 2588909"/>
              <a:gd name="connsiteX6" fmla="*/ 6299463 w 6813483"/>
              <a:gd name="connsiteY6" fmla="*/ 2129659 h 2588909"/>
              <a:gd name="connsiteX7" fmla="*/ 1855346 w 6813483"/>
              <a:gd name="connsiteY7" fmla="*/ 2302040 h 2588909"/>
              <a:gd name="connsiteX8" fmla="*/ 1321290 w 6813483"/>
              <a:gd name="connsiteY8" fmla="*/ 2588909 h 2588909"/>
              <a:gd name="connsiteX9" fmla="*/ 1289525 w 6813483"/>
              <a:gd name="connsiteY9" fmla="*/ 2301903 h 2588909"/>
              <a:gd name="connsiteX0" fmla="*/ 1289525 w 6813483"/>
              <a:gd name="connsiteY0" fmla="*/ 2301903 h 2588909"/>
              <a:gd name="connsiteX1" fmla="*/ 182620 w 6813483"/>
              <a:gd name="connsiteY1" fmla="*/ 1797161 h 2588909"/>
              <a:gd name="connsiteX2" fmla="*/ 12857 w 6813483"/>
              <a:gd name="connsiteY2" fmla="*/ 794567 h 2588909"/>
              <a:gd name="connsiteX3" fmla="*/ 697283 w 6813483"/>
              <a:gd name="connsiteY3" fmla="*/ 56263 h 2588909"/>
              <a:gd name="connsiteX4" fmla="*/ 6042476 w 6813483"/>
              <a:gd name="connsiteY4" fmla="*/ 156302 h 2588909"/>
              <a:gd name="connsiteX5" fmla="*/ 6744264 w 6813483"/>
              <a:gd name="connsiteY5" fmla="*/ 865255 h 2588909"/>
              <a:gd name="connsiteX6" fmla="*/ 6299463 w 6813483"/>
              <a:gd name="connsiteY6" fmla="*/ 2129659 h 2588909"/>
              <a:gd name="connsiteX7" fmla="*/ 1855346 w 6813483"/>
              <a:gd name="connsiteY7" fmla="*/ 2302040 h 2588909"/>
              <a:gd name="connsiteX8" fmla="*/ 1321290 w 6813483"/>
              <a:gd name="connsiteY8" fmla="*/ 2588909 h 2588909"/>
              <a:gd name="connsiteX9" fmla="*/ 1289525 w 6813483"/>
              <a:gd name="connsiteY9" fmla="*/ 2301903 h 2588909"/>
              <a:gd name="connsiteX0" fmla="*/ 1289525 w 6745768"/>
              <a:gd name="connsiteY0" fmla="*/ 2301903 h 2588909"/>
              <a:gd name="connsiteX1" fmla="*/ 182620 w 6745768"/>
              <a:gd name="connsiteY1" fmla="*/ 1797161 h 2588909"/>
              <a:gd name="connsiteX2" fmla="*/ 12857 w 6745768"/>
              <a:gd name="connsiteY2" fmla="*/ 794567 h 2588909"/>
              <a:gd name="connsiteX3" fmla="*/ 697283 w 6745768"/>
              <a:gd name="connsiteY3" fmla="*/ 56263 h 2588909"/>
              <a:gd name="connsiteX4" fmla="*/ 6042476 w 6745768"/>
              <a:gd name="connsiteY4" fmla="*/ 156302 h 2588909"/>
              <a:gd name="connsiteX5" fmla="*/ 6744264 w 6745768"/>
              <a:gd name="connsiteY5" fmla="*/ 865255 h 2588909"/>
              <a:gd name="connsiteX6" fmla="*/ 6046952 w 6745768"/>
              <a:gd name="connsiteY6" fmla="*/ 2129659 h 2588909"/>
              <a:gd name="connsiteX7" fmla="*/ 1855346 w 6745768"/>
              <a:gd name="connsiteY7" fmla="*/ 2302040 h 2588909"/>
              <a:gd name="connsiteX8" fmla="*/ 1321290 w 6745768"/>
              <a:gd name="connsiteY8" fmla="*/ 2588909 h 2588909"/>
              <a:gd name="connsiteX9" fmla="*/ 1289525 w 6745768"/>
              <a:gd name="connsiteY9" fmla="*/ 2301903 h 2588909"/>
              <a:gd name="connsiteX0" fmla="*/ 1289525 w 6745768"/>
              <a:gd name="connsiteY0" fmla="*/ 2301903 h 2588909"/>
              <a:gd name="connsiteX1" fmla="*/ 182620 w 6745768"/>
              <a:gd name="connsiteY1" fmla="*/ 1797161 h 2588909"/>
              <a:gd name="connsiteX2" fmla="*/ 12857 w 6745768"/>
              <a:gd name="connsiteY2" fmla="*/ 794567 h 2588909"/>
              <a:gd name="connsiteX3" fmla="*/ 697283 w 6745768"/>
              <a:gd name="connsiteY3" fmla="*/ 56263 h 2588909"/>
              <a:gd name="connsiteX4" fmla="*/ 6042476 w 6745768"/>
              <a:gd name="connsiteY4" fmla="*/ 156302 h 2588909"/>
              <a:gd name="connsiteX5" fmla="*/ 6744264 w 6745768"/>
              <a:gd name="connsiteY5" fmla="*/ 865255 h 2588909"/>
              <a:gd name="connsiteX6" fmla="*/ 5926709 w 6745768"/>
              <a:gd name="connsiteY6" fmla="*/ 2129659 h 2588909"/>
              <a:gd name="connsiteX7" fmla="*/ 1855346 w 6745768"/>
              <a:gd name="connsiteY7" fmla="*/ 2302040 h 2588909"/>
              <a:gd name="connsiteX8" fmla="*/ 1321290 w 6745768"/>
              <a:gd name="connsiteY8" fmla="*/ 2588909 h 2588909"/>
              <a:gd name="connsiteX9" fmla="*/ 1289525 w 6745768"/>
              <a:gd name="connsiteY9" fmla="*/ 2301903 h 2588909"/>
              <a:gd name="connsiteX0" fmla="*/ 1289525 w 6745768"/>
              <a:gd name="connsiteY0" fmla="*/ 2301903 h 2555846"/>
              <a:gd name="connsiteX1" fmla="*/ 182620 w 6745768"/>
              <a:gd name="connsiteY1" fmla="*/ 1797161 h 2555846"/>
              <a:gd name="connsiteX2" fmla="*/ 12857 w 6745768"/>
              <a:gd name="connsiteY2" fmla="*/ 794567 h 2555846"/>
              <a:gd name="connsiteX3" fmla="*/ 697283 w 6745768"/>
              <a:gd name="connsiteY3" fmla="*/ 56263 h 2555846"/>
              <a:gd name="connsiteX4" fmla="*/ 6042476 w 6745768"/>
              <a:gd name="connsiteY4" fmla="*/ 156302 h 2555846"/>
              <a:gd name="connsiteX5" fmla="*/ 6744264 w 6745768"/>
              <a:gd name="connsiteY5" fmla="*/ 865255 h 2555846"/>
              <a:gd name="connsiteX6" fmla="*/ 5926709 w 6745768"/>
              <a:gd name="connsiteY6" fmla="*/ 2129659 h 2555846"/>
              <a:gd name="connsiteX7" fmla="*/ 1855346 w 6745768"/>
              <a:gd name="connsiteY7" fmla="*/ 2302040 h 2555846"/>
              <a:gd name="connsiteX8" fmla="*/ 1321290 w 6745768"/>
              <a:gd name="connsiteY8" fmla="*/ 2555846 h 2555846"/>
              <a:gd name="connsiteX9" fmla="*/ 1289525 w 6745768"/>
              <a:gd name="connsiteY9" fmla="*/ 2301903 h 2555846"/>
              <a:gd name="connsiteX0" fmla="*/ 1289525 w 6745768"/>
              <a:gd name="connsiteY0" fmla="*/ 2301903 h 2555846"/>
              <a:gd name="connsiteX1" fmla="*/ 182620 w 6745768"/>
              <a:gd name="connsiteY1" fmla="*/ 1797161 h 2555846"/>
              <a:gd name="connsiteX2" fmla="*/ 12857 w 6745768"/>
              <a:gd name="connsiteY2" fmla="*/ 794567 h 2555846"/>
              <a:gd name="connsiteX3" fmla="*/ 697283 w 6745768"/>
              <a:gd name="connsiteY3" fmla="*/ 56263 h 2555846"/>
              <a:gd name="connsiteX4" fmla="*/ 6042476 w 6745768"/>
              <a:gd name="connsiteY4" fmla="*/ 156302 h 2555846"/>
              <a:gd name="connsiteX5" fmla="*/ 6744264 w 6745768"/>
              <a:gd name="connsiteY5" fmla="*/ 865255 h 2555846"/>
              <a:gd name="connsiteX6" fmla="*/ 5926709 w 6745768"/>
              <a:gd name="connsiteY6" fmla="*/ 2129659 h 2555846"/>
              <a:gd name="connsiteX7" fmla="*/ 1855346 w 6745768"/>
              <a:gd name="connsiteY7" fmla="*/ 2302040 h 2555846"/>
              <a:gd name="connsiteX8" fmla="*/ 1321290 w 6745768"/>
              <a:gd name="connsiteY8" fmla="*/ 2555846 h 2555846"/>
              <a:gd name="connsiteX9" fmla="*/ 1289525 w 6745768"/>
              <a:gd name="connsiteY9" fmla="*/ 2301903 h 2555846"/>
              <a:gd name="connsiteX0" fmla="*/ 1289525 w 6745768"/>
              <a:gd name="connsiteY0" fmla="*/ 2301903 h 2522783"/>
              <a:gd name="connsiteX1" fmla="*/ 182620 w 6745768"/>
              <a:gd name="connsiteY1" fmla="*/ 1797161 h 2522783"/>
              <a:gd name="connsiteX2" fmla="*/ 12857 w 6745768"/>
              <a:gd name="connsiteY2" fmla="*/ 794567 h 2522783"/>
              <a:gd name="connsiteX3" fmla="*/ 697283 w 6745768"/>
              <a:gd name="connsiteY3" fmla="*/ 56263 h 2522783"/>
              <a:gd name="connsiteX4" fmla="*/ 6042476 w 6745768"/>
              <a:gd name="connsiteY4" fmla="*/ 156302 h 2522783"/>
              <a:gd name="connsiteX5" fmla="*/ 6744264 w 6745768"/>
              <a:gd name="connsiteY5" fmla="*/ 865255 h 2522783"/>
              <a:gd name="connsiteX6" fmla="*/ 5926709 w 6745768"/>
              <a:gd name="connsiteY6" fmla="*/ 2129659 h 2522783"/>
              <a:gd name="connsiteX7" fmla="*/ 1855346 w 6745768"/>
              <a:gd name="connsiteY7" fmla="*/ 2302040 h 2522783"/>
              <a:gd name="connsiteX8" fmla="*/ 1303420 w 6745768"/>
              <a:gd name="connsiteY8" fmla="*/ 2522783 h 2522783"/>
              <a:gd name="connsiteX9" fmla="*/ 1289525 w 6745768"/>
              <a:gd name="connsiteY9" fmla="*/ 2301903 h 2522783"/>
              <a:gd name="connsiteX0" fmla="*/ 1289525 w 6745768"/>
              <a:gd name="connsiteY0" fmla="*/ 2301903 h 2522783"/>
              <a:gd name="connsiteX1" fmla="*/ 182620 w 6745768"/>
              <a:gd name="connsiteY1" fmla="*/ 1797161 h 2522783"/>
              <a:gd name="connsiteX2" fmla="*/ 12857 w 6745768"/>
              <a:gd name="connsiteY2" fmla="*/ 794567 h 2522783"/>
              <a:gd name="connsiteX3" fmla="*/ 697283 w 6745768"/>
              <a:gd name="connsiteY3" fmla="*/ 56263 h 2522783"/>
              <a:gd name="connsiteX4" fmla="*/ 6042476 w 6745768"/>
              <a:gd name="connsiteY4" fmla="*/ 156302 h 2522783"/>
              <a:gd name="connsiteX5" fmla="*/ 6744264 w 6745768"/>
              <a:gd name="connsiteY5" fmla="*/ 865255 h 2522783"/>
              <a:gd name="connsiteX6" fmla="*/ 5926709 w 6745768"/>
              <a:gd name="connsiteY6" fmla="*/ 2129659 h 2522783"/>
              <a:gd name="connsiteX7" fmla="*/ 1855346 w 6745768"/>
              <a:gd name="connsiteY7" fmla="*/ 2302040 h 2522783"/>
              <a:gd name="connsiteX8" fmla="*/ 1303420 w 6745768"/>
              <a:gd name="connsiteY8" fmla="*/ 2522783 h 2522783"/>
              <a:gd name="connsiteX9" fmla="*/ 1289525 w 6745768"/>
              <a:gd name="connsiteY9" fmla="*/ 2301903 h 2522783"/>
              <a:gd name="connsiteX0" fmla="*/ 1289525 w 6745768"/>
              <a:gd name="connsiteY0" fmla="*/ 2301903 h 2522783"/>
              <a:gd name="connsiteX1" fmla="*/ 182620 w 6745768"/>
              <a:gd name="connsiteY1" fmla="*/ 1797161 h 2522783"/>
              <a:gd name="connsiteX2" fmla="*/ 12857 w 6745768"/>
              <a:gd name="connsiteY2" fmla="*/ 794567 h 2522783"/>
              <a:gd name="connsiteX3" fmla="*/ 697283 w 6745768"/>
              <a:gd name="connsiteY3" fmla="*/ 56263 h 2522783"/>
              <a:gd name="connsiteX4" fmla="*/ 6042476 w 6745768"/>
              <a:gd name="connsiteY4" fmla="*/ 156302 h 2522783"/>
              <a:gd name="connsiteX5" fmla="*/ 6744264 w 6745768"/>
              <a:gd name="connsiteY5" fmla="*/ 865255 h 2522783"/>
              <a:gd name="connsiteX6" fmla="*/ 5926709 w 6745768"/>
              <a:gd name="connsiteY6" fmla="*/ 2129659 h 2522783"/>
              <a:gd name="connsiteX7" fmla="*/ 2018095 w 6745768"/>
              <a:gd name="connsiteY7" fmla="*/ 2302040 h 2522783"/>
              <a:gd name="connsiteX8" fmla="*/ 1303420 w 6745768"/>
              <a:gd name="connsiteY8" fmla="*/ 2522783 h 2522783"/>
              <a:gd name="connsiteX9" fmla="*/ 1289525 w 6745768"/>
              <a:gd name="connsiteY9" fmla="*/ 2301903 h 2522783"/>
              <a:gd name="connsiteX0" fmla="*/ 1289525 w 6745768"/>
              <a:gd name="connsiteY0" fmla="*/ 2301903 h 2502083"/>
              <a:gd name="connsiteX1" fmla="*/ 182620 w 6745768"/>
              <a:gd name="connsiteY1" fmla="*/ 1797161 h 2502083"/>
              <a:gd name="connsiteX2" fmla="*/ 12857 w 6745768"/>
              <a:gd name="connsiteY2" fmla="*/ 794567 h 2502083"/>
              <a:gd name="connsiteX3" fmla="*/ 697283 w 6745768"/>
              <a:gd name="connsiteY3" fmla="*/ 56263 h 2502083"/>
              <a:gd name="connsiteX4" fmla="*/ 6042476 w 6745768"/>
              <a:gd name="connsiteY4" fmla="*/ 156302 h 2502083"/>
              <a:gd name="connsiteX5" fmla="*/ 6744264 w 6745768"/>
              <a:gd name="connsiteY5" fmla="*/ 865255 h 2502083"/>
              <a:gd name="connsiteX6" fmla="*/ 5926709 w 6745768"/>
              <a:gd name="connsiteY6" fmla="*/ 2129659 h 2502083"/>
              <a:gd name="connsiteX7" fmla="*/ 2018095 w 6745768"/>
              <a:gd name="connsiteY7" fmla="*/ 2302040 h 2502083"/>
              <a:gd name="connsiteX8" fmla="*/ 1303420 w 6745768"/>
              <a:gd name="connsiteY8" fmla="*/ 2502083 h 2502083"/>
              <a:gd name="connsiteX9" fmla="*/ 1289525 w 6745768"/>
              <a:gd name="connsiteY9" fmla="*/ 2301903 h 2502083"/>
              <a:gd name="connsiteX0" fmla="*/ 1198511 w 6749690"/>
              <a:gd name="connsiteY0" fmla="*/ 2291553 h 2502083"/>
              <a:gd name="connsiteX1" fmla="*/ 186542 w 6749690"/>
              <a:gd name="connsiteY1" fmla="*/ 1797161 h 2502083"/>
              <a:gd name="connsiteX2" fmla="*/ 16779 w 6749690"/>
              <a:gd name="connsiteY2" fmla="*/ 794567 h 2502083"/>
              <a:gd name="connsiteX3" fmla="*/ 701205 w 6749690"/>
              <a:gd name="connsiteY3" fmla="*/ 56263 h 2502083"/>
              <a:gd name="connsiteX4" fmla="*/ 6046398 w 6749690"/>
              <a:gd name="connsiteY4" fmla="*/ 156302 h 2502083"/>
              <a:gd name="connsiteX5" fmla="*/ 6748186 w 6749690"/>
              <a:gd name="connsiteY5" fmla="*/ 865255 h 2502083"/>
              <a:gd name="connsiteX6" fmla="*/ 5930631 w 6749690"/>
              <a:gd name="connsiteY6" fmla="*/ 2129659 h 2502083"/>
              <a:gd name="connsiteX7" fmla="*/ 2022017 w 6749690"/>
              <a:gd name="connsiteY7" fmla="*/ 2302040 h 2502083"/>
              <a:gd name="connsiteX8" fmla="*/ 1307342 w 6749690"/>
              <a:gd name="connsiteY8" fmla="*/ 2502083 h 2502083"/>
              <a:gd name="connsiteX9" fmla="*/ 1198511 w 6749690"/>
              <a:gd name="connsiteY9" fmla="*/ 2291553 h 2502083"/>
              <a:gd name="connsiteX0" fmla="*/ 1198511 w 6749690"/>
              <a:gd name="connsiteY0" fmla="*/ 2291553 h 2502083"/>
              <a:gd name="connsiteX1" fmla="*/ 186542 w 6749690"/>
              <a:gd name="connsiteY1" fmla="*/ 1797161 h 2502083"/>
              <a:gd name="connsiteX2" fmla="*/ 16779 w 6749690"/>
              <a:gd name="connsiteY2" fmla="*/ 794567 h 2502083"/>
              <a:gd name="connsiteX3" fmla="*/ 701205 w 6749690"/>
              <a:gd name="connsiteY3" fmla="*/ 56263 h 2502083"/>
              <a:gd name="connsiteX4" fmla="*/ 6046398 w 6749690"/>
              <a:gd name="connsiteY4" fmla="*/ 156302 h 2502083"/>
              <a:gd name="connsiteX5" fmla="*/ 6748186 w 6749690"/>
              <a:gd name="connsiteY5" fmla="*/ 865255 h 2502083"/>
              <a:gd name="connsiteX6" fmla="*/ 5930631 w 6749690"/>
              <a:gd name="connsiteY6" fmla="*/ 2129659 h 2502083"/>
              <a:gd name="connsiteX7" fmla="*/ 2022017 w 6749690"/>
              <a:gd name="connsiteY7" fmla="*/ 2302040 h 2502083"/>
              <a:gd name="connsiteX8" fmla="*/ 1307342 w 6749690"/>
              <a:gd name="connsiteY8" fmla="*/ 2502083 h 2502083"/>
              <a:gd name="connsiteX9" fmla="*/ 1198511 w 6749690"/>
              <a:gd name="connsiteY9" fmla="*/ 2291553 h 2502083"/>
              <a:gd name="connsiteX0" fmla="*/ 1188693 w 6739872"/>
              <a:gd name="connsiteY0" fmla="*/ 2291553 h 2502083"/>
              <a:gd name="connsiteX1" fmla="*/ 556806 w 6739872"/>
              <a:gd name="connsiteY1" fmla="*/ 2240036 h 2502083"/>
              <a:gd name="connsiteX2" fmla="*/ 176724 w 6739872"/>
              <a:gd name="connsiteY2" fmla="*/ 1797161 h 2502083"/>
              <a:gd name="connsiteX3" fmla="*/ 6961 w 6739872"/>
              <a:gd name="connsiteY3" fmla="*/ 794567 h 2502083"/>
              <a:gd name="connsiteX4" fmla="*/ 691387 w 6739872"/>
              <a:gd name="connsiteY4" fmla="*/ 56263 h 2502083"/>
              <a:gd name="connsiteX5" fmla="*/ 6036580 w 6739872"/>
              <a:gd name="connsiteY5" fmla="*/ 156302 h 2502083"/>
              <a:gd name="connsiteX6" fmla="*/ 6738368 w 6739872"/>
              <a:gd name="connsiteY6" fmla="*/ 865255 h 2502083"/>
              <a:gd name="connsiteX7" fmla="*/ 5920813 w 6739872"/>
              <a:gd name="connsiteY7" fmla="*/ 2129659 h 2502083"/>
              <a:gd name="connsiteX8" fmla="*/ 2012199 w 6739872"/>
              <a:gd name="connsiteY8" fmla="*/ 2302040 h 2502083"/>
              <a:gd name="connsiteX9" fmla="*/ 1297524 w 6739872"/>
              <a:gd name="connsiteY9" fmla="*/ 2502083 h 2502083"/>
              <a:gd name="connsiteX10" fmla="*/ 1188693 w 6739872"/>
              <a:gd name="connsiteY10" fmla="*/ 2291553 h 2502083"/>
              <a:gd name="connsiteX0" fmla="*/ 1188693 w 6739872"/>
              <a:gd name="connsiteY0" fmla="*/ 2291553 h 2502083"/>
              <a:gd name="connsiteX1" fmla="*/ 556806 w 6739872"/>
              <a:gd name="connsiteY1" fmla="*/ 2240036 h 2502083"/>
              <a:gd name="connsiteX2" fmla="*/ 176724 w 6739872"/>
              <a:gd name="connsiteY2" fmla="*/ 1797161 h 2502083"/>
              <a:gd name="connsiteX3" fmla="*/ 6961 w 6739872"/>
              <a:gd name="connsiteY3" fmla="*/ 794567 h 2502083"/>
              <a:gd name="connsiteX4" fmla="*/ 691387 w 6739872"/>
              <a:gd name="connsiteY4" fmla="*/ 56263 h 2502083"/>
              <a:gd name="connsiteX5" fmla="*/ 6036580 w 6739872"/>
              <a:gd name="connsiteY5" fmla="*/ 156302 h 2502083"/>
              <a:gd name="connsiteX6" fmla="*/ 6738368 w 6739872"/>
              <a:gd name="connsiteY6" fmla="*/ 865255 h 2502083"/>
              <a:gd name="connsiteX7" fmla="*/ 5920813 w 6739872"/>
              <a:gd name="connsiteY7" fmla="*/ 2129659 h 2502083"/>
              <a:gd name="connsiteX8" fmla="*/ 2012199 w 6739872"/>
              <a:gd name="connsiteY8" fmla="*/ 2302040 h 2502083"/>
              <a:gd name="connsiteX9" fmla="*/ 1297524 w 6739872"/>
              <a:gd name="connsiteY9" fmla="*/ 2502083 h 2502083"/>
              <a:gd name="connsiteX10" fmla="*/ 1188693 w 6739872"/>
              <a:gd name="connsiteY10" fmla="*/ 2291553 h 2502083"/>
              <a:gd name="connsiteX0" fmla="*/ 1187858 w 6739037"/>
              <a:gd name="connsiteY0" fmla="*/ 2291553 h 2502083"/>
              <a:gd name="connsiteX1" fmla="*/ 429511 w 6739037"/>
              <a:gd name="connsiteY1" fmla="*/ 2224594 h 2502083"/>
              <a:gd name="connsiteX2" fmla="*/ 175889 w 6739037"/>
              <a:gd name="connsiteY2" fmla="*/ 1797161 h 2502083"/>
              <a:gd name="connsiteX3" fmla="*/ 6126 w 6739037"/>
              <a:gd name="connsiteY3" fmla="*/ 794567 h 2502083"/>
              <a:gd name="connsiteX4" fmla="*/ 690552 w 6739037"/>
              <a:gd name="connsiteY4" fmla="*/ 56263 h 2502083"/>
              <a:gd name="connsiteX5" fmla="*/ 6035745 w 6739037"/>
              <a:gd name="connsiteY5" fmla="*/ 156302 h 2502083"/>
              <a:gd name="connsiteX6" fmla="*/ 6737533 w 6739037"/>
              <a:gd name="connsiteY6" fmla="*/ 865255 h 2502083"/>
              <a:gd name="connsiteX7" fmla="*/ 5919978 w 6739037"/>
              <a:gd name="connsiteY7" fmla="*/ 2129659 h 2502083"/>
              <a:gd name="connsiteX8" fmla="*/ 2011364 w 6739037"/>
              <a:gd name="connsiteY8" fmla="*/ 2302040 h 2502083"/>
              <a:gd name="connsiteX9" fmla="*/ 1296689 w 6739037"/>
              <a:gd name="connsiteY9" fmla="*/ 2502083 h 2502083"/>
              <a:gd name="connsiteX10" fmla="*/ 1187858 w 6739037"/>
              <a:gd name="connsiteY10" fmla="*/ 2291553 h 2502083"/>
              <a:gd name="connsiteX0" fmla="*/ 1187716 w 6738895"/>
              <a:gd name="connsiteY0" fmla="*/ 2291553 h 2502083"/>
              <a:gd name="connsiteX1" fmla="*/ 404579 w 6738895"/>
              <a:gd name="connsiteY1" fmla="*/ 2177299 h 2502083"/>
              <a:gd name="connsiteX2" fmla="*/ 175747 w 6738895"/>
              <a:gd name="connsiteY2" fmla="*/ 1797161 h 2502083"/>
              <a:gd name="connsiteX3" fmla="*/ 5984 w 6738895"/>
              <a:gd name="connsiteY3" fmla="*/ 794567 h 2502083"/>
              <a:gd name="connsiteX4" fmla="*/ 690410 w 6738895"/>
              <a:gd name="connsiteY4" fmla="*/ 56263 h 2502083"/>
              <a:gd name="connsiteX5" fmla="*/ 6035603 w 6738895"/>
              <a:gd name="connsiteY5" fmla="*/ 156302 h 2502083"/>
              <a:gd name="connsiteX6" fmla="*/ 6737391 w 6738895"/>
              <a:gd name="connsiteY6" fmla="*/ 865255 h 2502083"/>
              <a:gd name="connsiteX7" fmla="*/ 5919836 w 6738895"/>
              <a:gd name="connsiteY7" fmla="*/ 2129659 h 2502083"/>
              <a:gd name="connsiteX8" fmla="*/ 2011222 w 6738895"/>
              <a:gd name="connsiteY8" fmla="*/ 2302040 h 2502083"/>
              <a:gd name="connsiteX9" fmla="*/ 1296547 w 6738895"/>
              <a:gd name="connsiteY9" fmla="*/ 2502083 h 2502083"/>
              <a:gd name="connsiteX10" fmla="*/ 1187716 w 6738895"/>
              <a:gd name="connsiteY10" fmla="*/ 2291553 h 2502083"/>
              <a:gd name="connsiteX0" fmla="*/ 1187716 w 6738895"/>
              <a:gd name="connsiteY0" fmla="*/ 2291553 h 2502083"/>
              <a:gd name="connsiteX1" fmla="*/ 404579 w 6738895"/>
              <a:gd name="connsiteY1" fmla="*/ 2177299 h 2502083"/>
              <a:gd name="connsiteX2" fmla="*/ 175747 w 6738895"/>
              <a:gd name="connsiteY2" fmla="*/ 1797161 h 2502083"/>
              <a:gd name="connsiteX3" fmla="*/ 5984 w 6738895"/>
              <a:gd name="connsiteY3" fmla="*/ 794567 h 2502083"/>
              <a:gd name="connsiteX4" fmla="*/ 690410 w 6738895"/>
              <a:gd name="connsiteY4" fmla="*/ 56263 h 2502083"/>
              <a:gd name="connsiteX5" fmla="*/ 6035603 w 6738895"/>
              <a:gd name="connsiteY5" fmla="*/ 156302 h 2502083"/>
              <a:gd name="connsiteX6" fmla="*/ 6737391 w 6738895"/>
              <a:gd name="connsiteY6" fmla="*/ 865255 h 2502083"/>
              <a:gd name="connsiteX7" fmla="*/ 5919836 w 6738895"/>
              <a:gd name="connsiteY7" fmla="*/ 2129659 h 2502083"/>
              <a:gd name="connsiteX8" fmla="*/ 2011222 w 6738895"/>
              <a:gd name="connsiteY8" fmla="*/ 2302040 h 2502083"/>
              <a:gd name="connsiteX9" fmla="*/ 1296547 w 6738895"/>
              <a:gd name="connsiteY9" fmla="*/ 2502083 h 2502083"/>
              <a:gd name="connsiteX10" fmla="*/ 1187716 w 6738895"/>
              <a:gd name="connsiteY10" fmla="*/ 2291553 h 2502083"/>
              <a:gd name="connsiteX0" fmla="*/ 1187716 w 6738895"/>
              <a:gd name="connsiteY0" fmla="*/ 2291553 h 2502083"/>
              <a:gd name="connsiteX1" fmla="*/ 404579 w 6738895"/>
              <a:gd name="connsiteY1" fmla="*/ 2177299 h 2502083"/>
              <a:gd name="connsiteX2" fmla="*/ 175747 w 6738895"/>
              <a:gd name="connsiteY2" fmla="*/ 1797161 h 2502083"/>
              <a:gd name="connsiteX3" fmla="*/ 5984 w 6738895"/>
              <a:gd name="connsiteY3" fmla="*/ 794567 h 2502083"/>
              <a:gd name="connsiteX4" fmla="*/ 690410 w 6738895"/>
              <a:gd name="connsiteY4" fmla="*/ 56263 h 2502083"/>
              <a:gd name="connsiteX5" fmla="*/ 6035603 w 6738895"/>
              <a:gd name="connsiteY5" fmla="*/ 156302 h 2502083"/>
              <a:gd name="connsiteX6" fmla="*/ 6737391 w 6738895"/>
              <a:gd name="connsiteY6" fmla="*/ 865255 h 2502083"/>
              <a:gd name="connsiteX7" fmla="*/ 5919836 w 6738895"/>
              <a:gd name="connsiteY7" fmla="*/ 2129659 h 2502083"/>
              <a:gd name="connsiteX8" fmla="*/ 2011222 w 6738895"/>
              <a:gd name="connsiteY8" fmla="*/ 2302040 h 2502083"/>
              <a:gd name="connsiteX9" fmla="*/ 1296547 w 6738895"/>
              <a:gd name="connsiteY9" fmla="*/ 2502083 h 2502083"/>
              <a:gd name="connsiteX10" fmla="*/ 1187716 w 6738895"/>
              <a:gd name="connsiteY10" fmla="*/ 2291553 h 2502083"/>
              <a:gd name="connsiteX0" fmla="*/ 1187716 w 6738895"/>
              <a:gd name="connsiteY0" fmla="*/ 2291553 h 2502083"/>
              <a:gd name="connsiteX1" fmla="*/ 404579 w 6738895"/>
              <a:gd name="connsiteY1" fmla="*/ 2177299 h 2502083"/>
              <a:gd name="connsiteX2" fmla="*/ 175747 w 6738895"/>
              <a:gd name="connsiteY2" fmla="*/ 1797161 h 2502083"/>
              <a:gd name="connsiteX3" fmla="*/ 5984 w 6738895"/>
              <a:gd name="connsiteY3" fmla="*/ 794567 h 2502083"/>
              <a:gd name="connsiteX4" fmla="*/ 690410 w 6738895"/>
              <a:gd name="connsiteY4" fmla="*/ 56263 h 2502083"/>
              <a:gd name="connsiteX5" fmla="*/ 6035603 w 6738895"/>
              <a:gd name="connsiteY5" fmla="*/ 156302 h 2502083"/>
              <a:gd name="connsiteX6" fmla="*/ 6737391 w 6738895"/>
              <a:gd name="connsiteY6" fmla="*/ 865255 h 2502083"/>
              <a:gd name="connsiteX7" fmla="*/ 5919836 w 6738895"/>
              <a:gd name="connsiteY7" fmla="*/ 2129659 h 2502083"/>
              <a:gd name="connsiteX8" fmla="*/ 2011222 w 6738895"/>
              <a:gd name="connsiteY8" fmla="*/ 2302040 h 2502083"/>
              <a:gd name="connsiteX9" fmla="*/ 1296547 w 6738895"/>
              <a:gd name="connsiteY9" fmla="*/ 2502083 h 2502083"/>
              <a:gd name="connsiteX10" fmla="*/ 1187716 w 6738895"/>
              <a:gd name="connsiteY10" fmla="*/ 2291553 h 2502083"/>
              <a:gd name="connsiteX0" fmla="*/ 1188071 w 6739250"/>
              <a:gd name="connsiteY0" fmla="*/ 2291553 h 2502083"/>
              <a:gd name="connsiteX1" fmla="*/ 464950 w 6739250"/>
              <a:gd name="connsiteY1" fmla="*/ 2162792 h 2502083"/>
              <a:gd name="connsiteX2" fmla="*/ 176102 w 6739250"/>
              <a:gd name="connsiteY2" fmla="*/ 1797161 h 2502083"/>
              <a:gd name="connsiteX3" fmla="*/ 6339 w 6739250"/>
              <a:gd name="connsiteY3" fmla="*/ 794567 h 2502083"/>
              <a:gd name="connsiteX4" fmla="*/ 690765 w 6739250"/>
              <a:gd name="connsiteY4" fmla="*/ 56263 h 2502083"/>
              <a:gd name="connsiteX5" fmla="*/ 6035958 w 6739250"/>
              <a:gd name="connsiteY5" fmla="*/ 156302 h 2502083"/>
              <a:gd name="connsiteX6" fmla="*/ 6737746 w 6739250"/>
              <a:gd name="connsiteY6" fmla="*/ 865255 h 2502083"/>
              <a:gd name="connsiteX7" fmla="*/ 5920191 w 6739250"/>
              <a:gd name="connsiteY7" fmla="*/ 2129659 h 2502083"/>
              <a:gd name="connsiteX8" fmla="*/ 2011577 w 6739250"/>
              <a:gd name="connsiteY8" fmla="*/ 2302040 h 2502083"/>
              <a:gd name="connsiteX9" fmla="*/ 1296902 w 6739250"/>
              <a:gd name="connsiteY9" fmla="*/ 2502083 h 2502083"/>
              <a:gd name="connsiteX10" fmla="*/ 1188071 w 6739250"/>
              <a:gd name="connsiteY10" fmla="*/ 2291553 h 2502083"/>
              <a:gd name="connsiteX0" fmla="*/ 1218613 w 6769792"/>
              <a:gd name="connsiteY0" fmla="*/ 2291553 h 2502083"/>
              <a:gd name="connsiteX1" fmla="*/ 495492 w 6769792"/>
              <a:gd name="connsiteY1" fmla="*/ 2162792 h 2502083"/>
              <a:gd name="connsiteX2" fmla="*/ 134625 w 6769792"/>
              <a:gd name="connsiteY2" fmla="*/ 1835847 h 2502083"/>
              <a:gd name="connsiteX3" fmla="*/ 36881 w 6769792"/>
              <a:gd name="connsiteY3" fmla="*/ 794567 h 2502083"/>
              <a:gd name="connsiteX4" fmla="*/ 721307 w 6769792"/>
              <a:gd name="connsiteY4" fmla="*/ 56263 h 2502083"/>
              <a:gd name="connsiteX5" fmla="*/ 6066500 w 6769792"/>
              <a:gd name="connsiteY5" fmla="*/ 156302 h 2502083"/>
              <a:gd name="connsiteX6" fmla="*/ 6768288 w 6769792"/>
              <a:gd name="connsiteY6" fmla="*/ 865255 h 2502083"/>
              <a:gd name="connsiteX7" fmla="*/ 5950733 w 6769792"/>
              <a:gd name="connsiteY7" fmla="*/ 2129659 h 2502083"/>
              <a:gd name="connsiteX8" fmla="*/ 2042119 w 6769792"/>
              <a:gd name="connsiteY8" fmla="*/ 2302040 h 2502083"/>
              <a:gd name="connsiteX9" fmla="*/ 1327444 w 6769792"/>
              <a:gd name="connsiteY9" fmla="*/ 2502083 h 2502083"/>
              <a:gd name="connsiteX10" fmla="*/ 1218613 w 6769792"/>
              <a:gd name="connsiteY10" fmla="*/ 2291553 h 2502083"/>
              <a:gd name="connsiteX0" fmla="*/ 1218613 w 6769792"/>
              <a:gd name="connsiteY0" fmla="*/ 2291553 h 2468349"/>
              <a:gd name="connsiteX1" fmla="*/ 495492 w 6769792"/>
              <a:gd name="connsiteY1" fmla="*/ 2162792 h 2468349"/>
              <a:gd name="connsiteX2" fmla="*/ 134625 w 6769792"/>
              <a:gd name="connsiteY2" fmla="*/ 1835847 h 2468349"/>
              <a:gd name="connsiteX3" fmla="*/ 36881 w 6769792"/>
              <a:gd name="connsiteY3" fmla="*/ 794567 h 2468349"/>
              <a:gd name="connsiteX4" fmla="*/ 721307 w 6769792"/>
              <a:gd name="connsiteY4" fmla="*/ 56263 h 2468349"/>
              <a:gd name="connsiteX5" fmla="*/ 6066500 w 6769792"/>
              <a:gd name="connsiteY5" fmla="*/ 156302 h 2468349"/>
              <a:gd name="connsiteX6" fmla="*/ 6768288 w 6769792"/>
              <a:gd name="connsiteY6" fmla="*/ 865255 h 2468349"/>
              <a:gd name="connsiteX7" fmla="*/ 5950733 w 6769792"/>
              <a:gd name="connsiteY7" fmla="*/ 2129659 h 2468349"/>
              <a:gd name="connsiteX8" fmla="*/ 2042119 w 6769792"/>
              <a:gd name="connsiteY8" fmla="*/ 2302040 h 2468349"/>
              <a:gd name="connsiteX9" fmla="*/ 1300505 w 6769792"/>
              <a:gd name="connsiteY9" fmla="*/ 2468349 h 2468349"/>
              <a:gd name="connsiteX10" fmla="*/ 1218613 w 6769792"/>
              <a:gd name="connsiteY10" fmla="*/ 2291553 h 2468349"/>
              <a:gd name="connsiteX0" fmla="*/ 1227232 w 6769792"/>
              <a:gd name="connsiteY0" fmla="*/ 2262059 h 2468349"/>
              <a:gd name="connsiteX1" fmla="*/ 495492 w 6769792"/>
              <a:gd name="connsiteY1" fmla="*/ 2162792 h 2468349"/>
              <a:gd name="connsiteX2" fmla="*/ 134625 w 6769792"/>
              <a:gd name="connsiteY2" fmla="*/ 1835847 h 2468349"/>
              <a:gd name="connsiteX3" fmla="*/ 36881 w 6769792"/>
              <a:gd name="connsiteY3" fmla="*/ 794567 h 2468349"/>
              <a:gd name="connsiteX4" fmla="*/ 721307 w 6769792"/>
              <a:gd name="connsiteY4" fmla="*/ 56263 h 2468349"/>
              <a:gd name="connsiteX5" fmla="*/ 6066500 w 6769792"/>
              <a:gd name="connsiteY5" fmla="*/ 156302 h 2468349"/>
              <a:gd name="connsiteX6" fmla="*/ 6768288 w 6769792"/>
              <a:gd name="connsiteY6" fmla="*/ 865255 h 2468349"/>
              <a:gd name="connsiteX7" fmla="*/ 5950733 w 6769792"/>
              <a:gd name="connsiteY7" fmla="*/ 2129659 h 2468349"/>
              <a:gd name="connsiteX8" fmla="*/ 2042119 w 6769792"/>
              <a:gd name="connsiteY8" fmla="*/ 2302040 h 2468349"/>
              <a:gd name="connsiteX9" fmla="*/ 1300505 w 6769792"/>
              <a:gd name="connsiteY9" fmla="*/ 2468349 h 2468349"/>
              <a:gd name="connsiteX10" fmla="*/ 1227232 w 6769792"/>
              <a:gd name="connsiteY10" fmla="*/ 2262059 h 2468349"/>
              <a:gd name="connsiteX0" fmla="*/ 1227139 w 6769699"/>
              <a:gd name="connsiteY0" fmla="*/ 2262059 h 2468349"/>
              <a:gd name="connsiteX1" fmla="*/ 491824 w 6769699"/>
              <a:gd name="connsiteY1" fmla="*/ 2128631 h 2468349"/>
              <a:gd name="connsiteX2" fmla="*/ 134532 w 6769699"/>
              <a:gd name="connsiteY2" fmla="*/ 1835847 h 2468349"/>
              <a:gd name="connsiteX3" fmla="*/ 36788 w 6769699"/>
              <a:gd name="connsiteY3" fmla="*/ 794567 h 2468349"/>
              <a:gd name="connsiteX4" fmla="*/ 721214 w 6769699"/>
              <a:gd name="connsiteY4" fmla="*/ 56263 h 2468349"/>
              <a:gd name="connsiteX5" fmla="*/ 6066407 w 6769699"/>
              <a:gd name="connsiteY5" fmla="*/ 156302 h 2468349"/>
              <a:gd name="connsiteX6" fmla="*/ 6768195 w 6769699"/>
              <a:gd name="connsiteY6" fmla="*/ 865255 h 2468349"/>
              <a:gd name="connsiteX7" fmla="*/ 5950640 w 6769699"/>
              <a:gd name="connsiteY7" fmla="*/ 2129659 h 2468349"/>
              <a:gd name="connsiteX8" fmla="*/ 2042026 w 6769699"/>
              <a:gd name="connsiteY8" fmla="*/ 2302040 h 2468349"/>
              <a:gd name="connsiteX9" fmla="*/ 1300412 w 6769699"/>
              <a:gd name="connsiteY9" fmla="*/ 2468349 h 2468349"/>
              <a:gd name="connsiteX10" fmla="*/ 1227139 w 6769699"/>
              <a:gd name="connsiteY10" fmla="*/ 2262059 h 2468349"/>
              <a:gd name="connsiteX0" fmla="*/ 1231573 w 6774133"/>
              <a:gd name="connsiteY0" fmla="*/ 2262059 h 2468349"/>
              <a:gd name="connsiteX1" fmla="*/ 496258 w 6774133"/>
              <a:gd name="connsiteY1" fmla="*/ 2128631 h 2468349"/>
              <a:gd name="connsiteX2" fmla="*/ 122177 w 6774133"/>
              <a:gd name="connsiteY2" fmla="*/ 1787259 h 2468349"/>
              <a:gd name="connsiteX3" fmla="*/ 41222 w 6774133"/>
              <a:gd name="connsiteY3" fmla="*/ 794567 h 2468349"/>
              <a:gd name="connsiteX4" fmla="*/ 725648 w 6774133"/>
              <a:gd name="connsiteY4" fmla="*/ 56263 h 2468349"/>
              <a:gd name="connsiteX5" fmla="*/ 6070841 w 6774133"/>
              <a:gd name="connsiteY5" fmla="*/ 156302 h 2468349"/>
              <a:gd name="connsiteX6" fmla="*/ 6772629 w 6774133"/>
              <a:gd name="connsiteY6" fmla="*/ 865255 h 2468349"/>
              <a:gd name="connsiteX7" fmla="*/ 5955074 w 6774133"/>
              <a:gd name="connsiteY7" fmla="*/ 2129659 h 2468349"/>
              <a:gd name="connsiteX8" fmla="*/ 2046460 w 6774133"/>
              <a:gd name="connsiteY8" fmla="*/ 2302040 h 2468349"/>
              <a:gd name="connsiteX9" fmla="*/ 1304846 w 6774133"/>
              <a:gd name="connsiteY9" fmla="*/ 2468349 h 2468349"/>
              <a:gd name="connsiteX10" fmla="*/ 1231573 w 6774133"/>
              <a:gd name="connsiteY10" fmla="*/ 2262059 h 2468349"/>
              <a:gd name="connsiteX0" fmla="*/ 1231573 w 6774133"/>
              <a:gd name="connsiteY0" fmla="*/ 2262059 h 2464962"/>
              <a:gd name="connsiteX1" fmla="*/ 496258 w 6774133"/>
              <a:gd name="connsiteY1" fmla="*/ 2128631 h 2464962"/>
              <a:gd name="connsiteX2" fmla="*/ 122177 w 6774133"/>
              <a:gd name="connsiteY2" fmla="*/ 1787259 h 2464962"/>
              <a:gd name="connsiteX3" fmla="*/ 41222 w 6774133"/>
              <a:gd name="connsiteY3" fmla="*/ 794567 h 2464962"/>
              <a:gd name="connsiteX4" fmla="*/ 725648 w 6774133"/>
              <a:gd name="connsiteY4" fmla="*/ 56263 h 2464962"/>
              <a:gd name="connsiteX5" fmla="*/ 6070841 w 6774133"/>
              <a:gd name="connsiteY5" fmla="*/ 156302 h 2464962"/>
              <a:gd name="connsiteX6" fmla="*/ 6772629 w 6774133"/>
              <a:gd name="connsiteY6" fmla="*/ 865255 h 2464962"/>
              <a:gd name="connsiteX7" fmla="*/ 5955074 w 6774133"/>
              <a:gd name="connsiteY7" fmla="*/ 2129659 h 2464962"/>
              <a:gd name="connsiteX8" fmla="*/ 2046460 w 6774133"/>
              <a:gd name="connsiteY8" fmla="*/ 2302040 h 2464962"/>
              <a:gd name="connsiteX9" fmla="*/ 1222559 w 6774133"/>
              <a:gd name="connsiteY9" fmla="*/ 2464962 h 2464962"/>
              <a:gd name="connsiteX10" fmla="*/ 1231573 w 6774133"/>
              <a:gd name="connsiteY10" fmla="*/ 2262059 h 2464962"/>
              <a:gd name="connsiteX0" fmla="*/ 1231573 w 6774133"/>
              <a:gd name="connsiteY0" fmla="*/ 2262059 h 2464962"/>
              <a:gd name="connsiteX1" fmla="*/ 496258 w 6774133"/>
              <a:gd name="connsiteY1" fmla="*/ 2128631 h 2464962"/>
              <a:gd name="connsiteX2" fmla="*/ 122177 w 6774133"/>
              <a:gd name="connsiteY2" fmla="*/ 1787259 h 2464962"/>
              <a:gd name="connsiteX3" fmla="*/ 41222 w 6774133"/>
              <a:gd name="connsiteY3" fmla="*/ 794567 h 2464962"/>
              <a:gd name="connsiteX4" fmla="*/ 725648 w 6774133"/>
              <a:gd name="connsiteY4" fmla="*/ 56263 h 2464962"/>
              <a:gd name="connsiteX5" fmla="*/ 6070841 w 6774133"/>
              <a:gd name="connsiteY5" fmla="*/ 156302 h 2464962"/>
              <a:gd name="connsiteX6" fmla="*/ 6772629 w 6774133"/>
              <a:gd name="connsiteY6" fmla="*/ 865255 h 2464962"/>
              <a:gd name="connsiteX7" fmla="*/ 5955074 w 6774133"/>
              <a:gd name="connsiteY7" fmla="*/ 2129659 h 2464962"/>
              <a:gd name="connsiteX8" fmla="*/ 2046460 w 6774133"/>
              <a:gd name="connsiteY8" fmla="*/ 2302040 h 2464962"/>
              <a:gd name="connsiteX9" fmla="*/ 1222559 w 6774133"/>
              <a:gd name="connsiteY9" fmla="*/ 2464962 h 2464962"/>
              <a:gd name="connsiteX10" fmla="*/ 1231573 w 6774133"/>
              <a:gd name="connsiteY10" fmla="*/ 2262059 h 2464962"/>
              <a:gd name="connsiteX0" fmla="*/ 1231573 w 6774133"/>
              <a:gd name="connsiteY0" fmla="*/ 2262059 h 2464962"/>
              <a:gd name="connsiteX1" fmla="*/ 496258 w 6774133"/>
              <a:gd name="connsiteY1" fmla="*/ 2128631 h 2464962"/>
              <a:gd name="connsiteX2" fmla="*/ 122177 w 6774133"/>
              <a:gd name="connsiteY2" fmla="*/ 1787259 h 2464962"/>
              <a:gd name="connsiteX3" fmla="*/ 41222 w 6774133"/>
              <a:gd name="connsiteY3" fmla="*/ 794567 h 2464962"/>
              <a:gd name="connsiteX4" fmla="*/ 725648 w 6774133"/>
              <a:gd name="connsiteY4" fmla="*/ 56263 h 2464962"/>
              <a:gd name="connsiteX5" fmla="*/ 6070841 w 6774133"/>
              <a:gd name="connsiteY5" fmla="*/ 156302 h 2464962"/>
              <a:gd name="connsiteX6" fmla="*/ 6772629 w 6774133"/>
              <a:gd name="connsiteY6" fmla="*/ 865255 h 2464962"/>
              <a:gd name="connsiteX7" fmla="*/ 6125712 w 6774133"/>
              <a:gd name="connsiteY7" fmla="*/ 2082537 h 2464962"/>
              <a:gd name="connsiteX8" fmla="*/ 2046460 w 6774133"/>
              <a:gd name="connsiteY8" fmla="*/ 2302040 h 2464962"/>
              <a:gd name="connsiteX9" fmla="*/ 1222559 w 6774133"/>
              <a:gd name="connsiteY9" fmla="*/ 2464962 h 2464962"/>
              <a:gd name="connsiteX10" fmla="*/ 1231573 w 6774133"/>
              <a:gd name="connsiteY10" fmla="*/ 2262059 h 2464962"/>
              <a:gd name="connsiteX0" fmla="*/ 1231573 w 6774133"/>
              <a:gd name="connsiteY0" fmla="*/ 2262059 h 2464962"/>
              <a:gd name="connsiteX1" fmla="*/ 496258 w 6774133"/>
              <a:gd name="connsiteY1" fmla="*/ 2128631 h 2464962"/>
              <a:gd name="connsiteX2" fmla="*/ 122177 w 6774133"/>
              <a:gd name="connsiteY2" fmla="*/ 1787259 h 2464962"/>
              <a:gd name="connsiteX3" fmla="*/ 41222 w 6774133"/>
              <a:gd name="connsiteY3" fmla="*/ 794567 h 2464962"/>
              <a:gd name="connsiteX4" fmla="*/ 725648 w 6774133"/>
              <a:gd name="connsiteY4" fmla="*/ 56263 h 2464962"/>
              <a:gd name="connsiteX5" fmla="*/ 6070841 w 6774133"/>
              <a:gd name="connsiteY5" fmla="*/ 156302 h 2464962"/>
              <a:gd name="connsiteX6" fmla="*/ 6772629 w 6774133"/>
              <a:gd name="connsiteY6" fmla="*/ 865255 h 2464962"/>
              <a:gd name="connsiteX7" fmla="*/ 6123669 w 6774133"/>
              <a:gd name="connsiteY7" fmla="*/ 2063016 h 2464962"/>
              <a:gd name="connsiteX8" fmla="*/ 2046460 w 6774133"/>
              <a:gd name="connsiteY8" fmla="*/ 2302040 h 2464962"/>
              <a:gd name="connsiteX9" fmla="*/ 1222559 w 6774133"/>
              <a:gd name="connsiteY9" fmla="*/ 2464962 h 2464962"/>
              <a:gd name="connsiteX10" fmla="*/ 1231573 w 6774133"/>
              <a:gd name="connsiteY10" fmla="*/ 2262059 h 2464962"/>
              <a:gd name="connsiteX0" fmla="*/ 1231573 w 6830714"/>
              <a:gd name="connsiteY0" fmla="*/ 2285938 h 2488841"/>
              <a:gd name="connsiteX1" fmla="*/ 496258 w 6830714"/>
              <a:gd name="connsiteY1" fmla="*/ 2152510 h 2488841"/>
              <a:gd name="connsiteX2" fmla="*/ 122177 w 6830714"/>
              <a:gd name="connsiteY2" fmla="*/ 1811138 h 2488841"/>
              <a:gd name="connsiteX3" fmla="*/ 41222 w 6830714"/>
              <a:gd name="connsiteY3" fmla="*/ 818446 h 2488841"/>
              <a:gd name="connsiteX4" fmla="*/ 725648 w 6830714"/>
              <a:gd name="connsiteY4" fmla="*/ 80142 h 2488841"/>
              <a:gd name="connsiteX5" fmla="*/ 6070841 w 6830714"/>
              <a:gd name="connsiteY5" fmla="*/ 180181 h 2488841"/>
              <a:gd name="connsiteX6" fmla="*/ 6772693 w 6830714"/>
              <a:gd name="connsiteY6" fmla="*/ 1001592 h 2488841"/>
              <a:gd name="connsiteX7" fmla="*/ 6123669 w 6830714"/>
              <a:gd name="connsiteY7" fmla="*/ 2086895 h 2488841"/>
              <a:gd name="connsiteX8" fmla="*/ 2046460 w 6830714"/>
              <a:gd name="connsiteY8" fmla="*/ 2325919 h 2488841"/>
              <a:gd name="connsiteX9" fmla="*/ 1222559 w 6830714"/>
              <a:gd name="connsiteY9" fmla="*/ 2488841 h 2488841"/>
              <a:gd name="connsiteX10" fmla="*/ 1231573 w 6830714"/>
              <a:gd name="connsiteY10" fmla="*/ 2285938 h 2488841"/>
              <a:gd name="connsiteX0" fmla="*/ 1231573 w 6775421"/>
              <a:gd name="connsiteY0" fmla="*/ 2285174 h 2488077"/>
              <a:gd name="connsiteX1" fmla="*/ 496258 w 6775421"/>
              <a:gd name="connsiteY1" fmla="*/ 2151746 h 2488077"/>
              <a:gd name="connsiteX2" fmla="*/ 122177 w 6775421"/>
              <a:gd name="connsiteY2" fmla="*/ 1810374 h 2488077"/>
              <a:gd name="connsiteX3" fmla="*/ 41222 w 6775421"/>
              <a:gd name="connsiteY3" fmla="*/ 817682 h 2488077"/>
              <a:gd name="connsiteX4" fmla="*/ 725648 w 6775421"/>
              <a:gd name="connsiteY4" fmla="*/ 79378 h 2488077"/>
              <a:gd name="connsiteX5" fmla="*/ 6070841 w 6775421"/>
              <a:gd name="connsiteY5" fmla="*/ 179417 h 2488077"/>
              <a:gd name="connsiteX6" fmla="*/ 6772693 w 6775421"/>
              <a:gd name="connsiteY6" fmla="*/ 1000828 h 2488077"/>
              <a:gd name="connsiteX7" fmla="*/ 6123669 w 6775421"/>
              <a:gd name="connsiteY7" fmla="*/ 2086131 h 2488077"/>
              <a:gd name="connsiteX8" fmla="*/ 2046460 w 6775421"/>
              <a:gd name="connsiteY8" fmla="*/ 2325155 h 2488077"/>
              <a:gd name="connsiteX9" fmla="*/ 1222559 w 6775421"/>
              <a:gd name="connsiteY9" fmla="*/ 2488077 h 2488077"/>
              <a:gd name="connsiteX10" fmla="*/ 1231573 w 6775421"/>
              <a:gd name="connsiteY10" fmla="*/ 2285174 h 2488077"/>
              <a:gd name="connsiteX0" fmla="*/ 1231573 w 6851024"/>
              <a:gd name="connsiteY0" fmla="*/ 2287499 h 2490402"/>
              <a:gd name="connsiteX1" fmla="*/ 496258 w 6851024"/>
              <a:gd name="connsiteY1" fmla="*/ 2154071 h 2490402"/>
              <a:gd name="connsiteX2" fmla="*/ 122177 w 6851024"/>
              <a:gd name="connsiteY2" fmla="*/ 1812699 h 2490402"/>
              <a:gd name="connsiteX3" fmla="*/ 41222 w 6851024"/>
              <a:gd name="connsiteY3" fmla="*/ 820007 h 2490402"/>
              <a:gd name="connsiteX4" fmla="*/ 725648 w 6851024"/>
              <a:gd name="connsiteY4" fmla="*/ 81703 h 2490402"/>
              <a:gd name="connsiteX5" fmla="*/ 6070841 w 6851024"/>
              <a:gd name="connsiteY5" fmla="*/ 181742 h 2490402"/>
              <a:gd name="connsiteX6" fmla="*/ 6800142 w 6851024"/>
              <a:gd name="connsiteY6" fmla="*/ 1041768 h 2490402"/>
              <a:gd name="connsiteX7" fmla="*/ 6123669 w 6851024"/>
              <a:gd name="connsiteY7" fmla="*/ 2088456 h 2490402"/>
              <a:gd name="connsiteX8" fmla="*/ 2046460 w 6851024"/>
              <a:gd name="connsiteY8" fmla="*/ 2327480 h 2490402"/>
              <a:gd name="connsiteX9" fmla="*/ 1222559 w 6851024"/>
              <a:gd name="connsiteY9" fmla="*/ 2490402 h 2490402"/>
              <a:gd name="connsiteX10" fmla="*/ 1231573 w 6851024"/>
              <a:gd name="connsiteY10" fmla="*/ 2287499 h 2490402"/>
              <a:gd name="connsiteX0" fmla="*/ 1231573 w 6851024"/>
              <a:gd name="connsiteY0" fmla="*/ 2287499 h 2486130"/>
              <a:gd name="connsiteX1" fmla="*/ 496258 w 6851024"/>
              <a:gd name="connsiteY1" fmla="*/ 2154071 h 2486130"/>
              <a:gd name="connsiteX2" fmla="*/ 122177 w 6851024"/>
              <a:gd name="connsiteY2" fmla="*/ 1812699 h 2486130"/>
              <a:gd name="connsiteX3" fmla="*/ 41222 w 6851024"/>
              <a:gd name="connsiteY3" fmla="*/ 820007 h 2486130"/>
              <a:gd name="connsiteX4" fmla="*/ 725648 w 6851024"/>
              <a:gd name="connsiteY4" fmla="*/ 81703 h 2486130"/>
              <a:gd name="connsiteX5" fmla="*/ 6070841 w 6851024"/>
              <a:gd name="connsiteY5" fmla="*/ 181742 h 2486130"/>
              <a:gd name="connsiteX6" fmla="*/ 6800142 w 6851024"/>
              <a:gd name="connsiteY6" fmla="*/ 1041768 h 2486130"/>
              <a:gd name="connsiteX7" fmla="*/ 6123669 w 6851024"/>
              <a:gd name="connsiteY7" fmla="*/ 2088456 h 2486130"/>
              <a:gd name="connsiteX8" fmla="*/ 2046460 w 6851024"/>
              <a:gd name="connsiteY8" fmla="*/ 2327480 h 2486130"/>
              <a:gd name="connsiteX9" fmla="*/ 1187001 w 6851024"/>
              <a:gd name="connsiteY9" fmla="*/ 2486130 h 2486130"/>
              <a:gd name="connsiteX10" fmla="*/ 1231573 w 6851024"/>
              <a:gd name="connsiteY10" fmla="*/ 2287499 h 2486130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046460 w 6851024"/>
              <a:gd name="connsiteY8" fmla="*/ 2327480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  <a:gd name="connsiteX0" fmla="*/ 1231573 w 6851024"/>
              <a:gd name="connsiteY0" fmla="*/ 2287499 h 2461764"/>
              <a:gd name="connsiteX1" fmla="*/ 496258 w 6851024"/>
              <a:gd name="connsiteY1" fmla="*/ 2154071 h 2461764"/>
              <a:gd name="connsiteX2" fmla="*/ 122177 w 6851024"/>
              <a:gd name="connsiteY2" fmla="*/ 1812699 h 2461764"/>
              <a:gd name="connsiteX3" fmla="*/ 41222 w 6851024"/>
              <a:gd name="connsiteY3" fmla="*/ 820007 h 2461764"/>
              <a:gd name="connsiteX4" fmla="*/ 725648 w 6851024"/>
              <a:gd name="connsiteY4" fmla="*/ 81703 h 2461764"/>
              <a:gd name="connsiteX5" fmla="*/ 6070841 w 6851024"/>
              <a:gd name="connsiteY5" fmla="*/ 181742 h 2461764"/>
              <a:gd name="connsiteX6" fmla="*/ 6800142 w 6851024"/>
              <a:gd name="connsiteY6" fmla="*/ 1041768 h 2461764"/>
              <a:gd name="connsiteX7" fmla="*/ 6123669 w 6851024"/>
              <a:gd name="connsiteY7" fmla="*/ 2088456 h 2461764"/>
              <a:gd name="connsiteX8" fmla="*/ 2163283 w 6851024"/>
              <a:gd name="connsiteY8" fmla="*/ 2325332 h 2461764"/>
              <a:gd name="connsiteX9" fmla="*/ 1172765 w 6851024"/>
              <a:gd name="connsiteY9" fmla="*/ 2461764 h 2461764"/>
              <a:gd name="connsiteX10" fmla="*/ 1231573 w 6851024"/>
              <a:gd name="connsiteY10" fmla="*/ 2287499 h 2461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51024" h="2461764">
                <a:moveTo>
                  <a:pt x="1231573" y="2287499"/>
                </a:moveTo>
                <a:cubicBezTo>
                  <a:pt x="1112336" y="2271169"/>
                  <a:pt x="681157" y="2233204"/>
                  <a:pt x="496258" y="2154071"/>
                </a:cubicBezTo>
                <a:cubicBezTo>
                  <a:pt x="311359" y="2074938"/>
                  <a:pt x="198016" y="2035043"/>
                  <a:pt x="122177" y="1812699"/>
                </a:cubicBezTo>
                <a:cubicBezTo>
                  <a:pt x="46338" y="1590355"/>
                  <a:pt x="-59356" y="1108506"/>
                  <a:pt x="41222" y="820007"/>
                </a:cubicBezTo>
                <a:cubicBezTo>
                  <a:pt x="141800" y="531508"/>
                  <a:pt x="395768" y="136683"/>
                  <a:pt x="725648" y="81703"/>
                </a:cubicBezTo>
                <a:cubicBezTo>
                  <a:pt x="1694758" y="-79792"/>
                  <a:pt x="5058425" y="21731"/>
                  <a:pt x="6070841" y="181742"/>
                </a:cubicBezTo>
                <a:cubicBezTo>
                  <a:pt x="7083257" y="341753"/>
                  <a:pt x="6832799" y="565274"/>
                  <a:pt x="6800142" y="1041768"/>
                </a:cubicBezTo>
                <a:cubicBezTo>
                  <a:pt x="6762524" y="1588400"/>
                  <a:pt x="6896479" y="1874529"/>
                  <a:pt x="6123669" y="2088456"/>
                </a:cubicBezTo>
                <a:cubicBezTo>
                  <a:pt x="5350859" y="2302383"/>
                  <a:pt x="2371629" y="2317340"/>
                  <a:pt x="2163283" y="2325332"/>
                </a:cubicBezTo>
                <a:cubicBezTo>
                  <a:pt x="1581595" y="2463408"/>
                  <a:pt x="1234045" y="2459053"/>
                  <a:pt x="1172765" y="2461764"/>
                </a:cubicBezTo>
                <a:cubicBezTo>
                  <a:pt x="1538023" y="2321109"/>
                  <a:pt x="1231573" y="2287499"/>
                  <a:pt x="1231573" y="228749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D9E833B-71C6-4E5A-8EE9-2F5C6CF09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295116">
            <a:off x="776088" y="584312"/>
            <a:ext cx="4653004" cy="3398069"/>
          </a:xfrm>
          <a:custGeom>
            <a:avLst/>
            <a:gdLst>
              <a:gd name="connsiteX0" fmla="*/ 986774 w 5065355"/>
              <a:gd name="connsiteY0" fmla="*/ 0 h 3864077"/>
              <a:gd name="connsiteX1" fmla="*/ 1598492 w 5065355"/>
              <a:gd name="connsiteY1" fmla="*/ 571743 h 3864077"/>
              <a:gd name="connsiteX2" fmla="*/ 4623587 w 5065355"/>
              <a:gd name="connsiteY2" fmla="*/ 815032 h 3864077"/>
              <a:gd name="connsiteX3" fmla="*/ 5045794 w 5065355"/>
              <a:gd name="connsiteY3" fmla="*/ 2583837 h 3864077"/>
              <a:gd name="connsiteX4" fmla="*/ 5065097 w 5065355"/>
              <a:gd name="connsiteY4" fmla="*/ 3007422 h 3864077"/>
              <a:gd name="connsiteX5" fmla="*/ 5064540 w 5065355"/>
              <a:gd name="connsiteY5" fmla="*/ 3083457 h 3864077"/>
              <a:gd name="connsiteX6" fmla="*/ 5065355 w 5065355"/>
              <a:gd name="connsiteY6" fmla="*/ 3093208 h 3864077"/>
              <a:gd name="connsiteX7" fmla="*/ 5059336 w 5065355"/>
              <a:gd name="connsiteY7" fmla="*/ 3165214 h 3864077"/>
              <a:gd name="connsiteX8" fmla="*/ 5058896 w 5065355"/>
              <a:gd name="connsiteY8" fmla="*/ 3171406 h 3864077"/>
              <a:gd name="connsiteX9" fmla="*/ 5058773 w 5065355"/>
              <a:gd name="connsiteY9" fmla="*/ 3171941 h 3864077"/>
              <a:gd name="connsiteX10" fmla="*/ 5057188 w 5065355"/>
              <a:gd name="connsiteY10" fmla="*/ 3190910 h 3864077"/>
              <a:gd name="connsiteX11" fmla="*/ 5033762 w 5065355"/>
              <a:gd name="connsiteY11" fmla="*/ 3281910 h 3864077"/>
              <a:gd name="connsiteX12" fmla="*/ 5033487 w 5065355"/>
              <a:gd name="connsiteY12" fmla="*/ 3282522 h 3864077"/>
              <a:gd name="connsiteX13" fmla="*/ 5027369 w 5065355"/>
              <a:gd name="connsiteY13" fmla="*/ 3309275 h 3864077"/>
              <a:gd name="connsiteX14" fmla="*/ 4908386 w 5065355"/>
              <a:gd name="connsiteY14" fmla="*/ 3476562 h 3864077"/>
              <a:gd name="connsiteX15" fmla="*/ 4902444 w 5065355"/>
              <a:gd name="connsiteY15" fmla="*/ 3480940 h 3864077"/>
              <a:gd name="connsiteX16" fmla="*/ 4888108 w 5065355"/>
              <a:gd name="connsiteY16" fmla="*/ 3495204 h 3864077"/>
              <a:gd name="connsiteX17" fmla="*/ 4819819 w 5065355"/>
              <a:gd name="connsiteY17" fmla="*/ 3539901 h 3864077"/>
              <a:gd name="connsiteX18" fmla="*/ 4806748 w 5065355"/>
              <a:gd name="connsiteY18" fmla="*/ 3544794 h 3864077"/>
              <a:gd name="connsiteX19" fmla="*/ 4765129 w 5065355"/>
              <a:gd name="connsiteY19" fmla="*/ 3568040 h 3864077"/>
              <a:gd name="connsiteX20" fmla="*/ 4426673 w 5065355"/>
              <a:gd name="connsiteY20" fmla="*/ 3685984 h 3864077"/>
              <a:gd name="connsiteX21" fmla="*/ 534075 w 5065355"/>
              <a:gd name="connsiteY21" fmla="*/ 3761757 h 3864077"/>
              <a:gd name="connsiteX22" fmla="*/ 451805 w 5065355"/>
              <a:gd name="connsiteY22" fmla="*/ 3738960 h 3864077"/>
              <a:gd name="connsiteX23" fmla="*/ 417467 w 5065355"/>
              <a:gd name="connsiteY23" fmla="*/ 3743134 h 3864077"/>
              <a:gd name="connsiteX24" fmla="*/ 47039 w 5065355"/>
              <a:gd name="connsiteY24" fmla="*/ 3447046 h 3864077"/>
              <a:gd name="connsiteX25" fmla="*/ 38763 w 5065355"/>
              <a:gd name="connsiteY25" fmla="*/ 3414896 h 3864077"/>
              <a:gd name="connsiteX26" fmla="*/ 28376 w 5065355"/>
              <a:gd name="connsiteY26" fmla="*/ 3388641 h 3864077"/>
              <a:gd name="connsiteX27" fmla="*/ 14642 w 5065355"/>
              <a:gd name="connsiteY27" fmla="*/ 2681940 h 3864077"/>
              <a:gd name="connsiteX28" fmla="*/ 141525 w 5065355"/>
              <a:gd name="connsiteY28" fmla="*/ 1290513 h 3864077"/>
              <a:gd name="connsiteX29" fmla="*/ 968842 w 5065355"/>
              <a:gd name="connsiteY29" fmla="*/ 590018 h 3864077"/>
              <a:gd name="connsiteX30" fmla="*/ 986774 w 5065355"/>
              <a:gd name="connsiteY30" fmla="*/ 0 h 3864077"/>
              <a:gd name="connsiteX0" fmla="*/ 986774 w 5065355"/>
              <a:gd name="connsiteY0" fmla="*/ 0 h 3852421"/>
              <a:gd name="connsiteX1" fmla="*/ 1598492 w 5065355"/>
              <a:gd name="connsiteY1" fmla="*/ 571743 h 3852421"/>
              <a:gd name="connsiteX2" fmla="*/ 4623587 w 5065355"/>
              <a:gd name="connsiteY2" fmla="*/ 815032 h 3852421"/>
              <a:gd name="connsiteX3" fmla="*/ 5045794 w 5065355"/>
              <a:gd name="connsiteY3" fmla="*/ 2583837 h 3852421"/>
              <a:gd name="connsiteX4" fmla="*/ 5065097 w 5065355"/>
              <a:gd name="connsiteY4" fmla="*/ 3007422 h 3852421"/>
              <a:gd name="connsiteX5" fmla="*/ 5064540 w 5065355"/>
              <a:gd name="connsiteY5" fmla="*/ 3083457 h 3852421"/>
              <a:gd name="connsiteX6" fmla="*/ 5065355 w 5065355"/>
              <a:gd name="connsiteY6" fmla="*/ 3093208 h 3852421"/>
              <a:gd name="connsiteX7" fmla="*/ 5059336 w 5065355"/>
              <a:gd name="connsiteY7" fmla="*/ 3165214 h 3852421"/>
              <a:gd name="connsiteX8" fmla="*/ 5058896 w 5065355"/>
              <a:gd name="connsiteY8" fmla="*/ 3171406 h 3852421"/>
              <a:gd name="connsiteX9" fmla="*/ 5058773 w 5065355"/>
              <a:gd name="connsiteY9" fmla="*/ 3171941 h 3852421"/>
              <a:gd name="connsiteX10" fmla="*/ 5057188 w 5065355"/>
              <a:gd name="connsiteY10" fmla="*/ 3190910 h 3852421"/>
              <a:gd name="connsiteX11" fmla="*/ 5033762 w 5065355"/>
              <a:gd name="connsiteY11" fmla="*/ 3281910 h 3852421"/>
              <a:gd name="connsiteX12" fmla="*/ 5033487 w 5065355"/>
              <a:gd name="connsiteY12" fmla="*/ 3282522 h 3852421"/>
              <a:gd name="connsiteX13" fmla="*/ 5027369 w 5065355"/>
              <a:gd name="connsiteY13" fmla="*/ 3309275 h 3852421"/>
              <a:gd name="connsiteX14" fmla="*/ 4908386 w 5065355"/>
              <a:gd name="connsiteY14" fmla="*/ 3476562 h 3852421"/>
              <a:gd name="connsiteX15" fmla="*/ 4902444 w 5065355"/>
              <a:gd name="connsiteY15" fmla="*/ 3480940 h 3852421"/>
              <a:gd name="connsiteX16" fmla="*/ 4888108 w 5065355"/>
              <a:gd name="connsiteY16" fmla="*/ 3495204 h 3852421"/>
              <a:gd name="connsiteX17" fmla="*/ 4819819 w 5065355"/>
              <a:gd name="connsiteY17" fmla="*/ 3539901 h 3852421"/>
              <a:gd name="connsiteX18" fmla="*/ 4806748 w 5065355"/>
              <a:gd name="connsiteY18" fmla="*/ 3544794 h 3852421"/>
              <a:gd name="connsiteX19" fmla="*/ 4765129 w 5065355"/>
              <a:gd name="connsiteY19" fmla="*/ 3568040 h 3852421"/>
              <a:gd name="connsiteX20" fmla="*/ 4426673 w 5065355"/>
              <a:gd name="connsiteY20" fmla="*/ 3685984 h 3852421"/>
              <a:gd name="connsiteX21" fmla="*/ 904564 w 5065355"/>
              <a:gd name="connsiteY21" fmla="*/ 3793288 h 3852421"/>
              <a:gd name="connsiteX22" fmla="*/ 451805 w 5065355"/>
              <a:gd name="connsiteY22" fmla="*/ 3738960 h 3852421"/>
              <a:gd name="connsiteX23" fmla="*/ 417467 w 5065355"/>
              <a:gd name="connsiteY23" fmla="*/ 3743134 h 3852421"/>
              <a:gd name="connsiteX24" fmla="*/ 47039 w 5065355"/>
              <a:gd name="connsiteY24" fmla="*/ 3447046 h 3852421"/>
              <a:gd name="connsiteX25" fmla="*/ 38763 w 5065355"/>
              <a:gd name="connsiteY25" fmla="*/ 3414896 h 3852421"/>
              <a:gd name="connsiteX26" fmla="*/ 28376 w 5065355"/>
              <a:gd name="connsiteY26" fmla="*/ 3388641 h 3852421"/>
              <a:gd name="connsiteX27" fmla="*/ 14642 w 5065355"/>
              <a:gd name="connsiteY27" fmla="*/ 2681940 h 3852421"/>
              <a:gd name="connsiteX28" fmla="*/ 141525 w 5065355"/>
              <a:gd name="connsiteY28" fmla="*/ 1290513 h 3852421"/>
              <a:gd name="connsiteX29" fmla="*/ 968842 w 5065355"/>
              <a:gd name="connsiteY29" fmla="*/ 590018 h 3852421"/>
              <a:gd name="connsiteX30" fmla="*/ 986774 w 5065355"/>
              <a:gd name="connsiteY30" fmla="*/ 0 h 3852421"/>
              <a:gd name="connsiteX0" fmla="*/ 986774 w 5065355"/>
              <a:gd name="connsiteY0" fmla="*/ 0 h 3899315"/>
              <a:gd name="connsiteX1" fmla="*/ 1598492 w 5065355"/>
              <a:gd name="connsiteY1" fmla="*/ 571743 h 3899315"/>
              <a:gd name="connsiteX2" fmla="*/ 4623587 w 5065355"/>
              <a:gd name="connsiteY2" fmla="*/ 815032 h 3899315"/>
              <a:gd name="connsiteX3" fmla="*/ 5045794 w 5065355"/>
              <a:gd name="connsiteY3" fmla="*/ 2583837 h 3899315"/>
              <a:gd name="connsiteX4" fmla="*/ 5065097 w 5065355"/>
              <a:gd name="connsiteY4" fmla="*/ 3007422 h 3899315"/>
              <a:gd name="connsiteX5" fmla="*/ 5064540 w 5065355"/>
              <a:gd name="connsiteY5" fmla="*/ 3083457 h 3899315"/>
              <a:gd name="connsiteX6" fmla="*/ 5065355 w 5065355"/>
              <a:gd name="connsiteY6" fmla="*/ 3093208 h 3899315"/>
              <a:gd name="connsiteX7" fmla="*/ 5059336 w 5065355"/>
              <a:gd name="connsiteY7" fmla="*/ 3165214 h 3899315"/>
              <a:gd name="connsiteX8" fmla="*/ 5058896 w 5065355"/>
              <a:gd name="connsiteY8" fmla="*/ 3171406 h 3899315"/>
              <a:gd name="connsiteX9" fmla="*/ 5058773 w 5065355"/>
              <a:gd name="connsiteY9" fmla="*/ 3171941 h 3899315"/>
              <a:gd name="connsiteX10" fmla="*/ 5057188 w 5065355"/>
              <a:gd name="connsiteY10" fmla="*/ 3190910 h 3899315"/>
              <a:gd name="connsiteX11" fmla="*/ 5033762 w 5065355"/>
              <a:gd name="connsiteY11" fmla="*/ 3281910 h 3899315"/>
              <a:gd name="connsiteX12" fmla="*/ 5033487 w 5065355"/>
              <a:gd name="connsiteY12" fmla="*/ 3282522 h 3899315"/>
              <a:gd name="connsiteX13" fmla="*/ 5027369 w 5065355"/>
              <a:gd name="connsiteY13" fmla="*/ 3309275 h 3899315"/>
              <a:gd name="connsiteX14" fmla="*/ 4908386 w 5065355"/>
              <a:gd name="connsiteY14" fmla="*/ 3476562 h 3899315"/>
              <a:gd name="connsiteX15" fmla="*/ 4902444 w 5065355"/>
              <a:gd name="connsiteY15" fmla="*/ 3480940 h 3899315"/>
              <a:gd name="connsiteX16" fmla="*/ 4888108 w 5065355"/>
              <a:gd name="connsiteY16" fmla="*/ 3495204 h 3899315"/>
              <a:gd name="connsiteX17" fmla="*/ 4819819 w 5065355"/>
              <a:gd name="connsiteY17" fmla="*/ 3539901 h 3899315"/>
              <a:gd name="connsiteX18" fmla="*/ 4806748 w 5065355"/>
              <a:gd name="connsiteY18" fmla="*/ 3544794 h 3899315"/>
              <a:gd name="connsiteX19" fmla="*/ 4765129 w 5065355"/>
              <a:gd name="connsiteY19" fmla="*/ 3568040 h 3899315"/>
              <a:gd name="connsiteX20" fmla="*/ 4229604 w 5065355"/>
              <a:gd name="connsiteY20" fmla="*/ 3851522 h 3899315"/>
              <a:gd name="connsiteX21" fmla="*/ 904564 w 5065355"/>
              <a:gd name="connsiteY21" fmla="*/ 3793288 h 3899315"/>
              <a:gd name="connsiteX22" fmla="*/ 451805 w 5065355"/>
              <a:gd name="connsiteY22" fmla="*/ 3738960 h 3899315"/>
              <a:gd name="connsiteX23" fmla="*/ 417467 w 5065355"/>
              <a:gd name="connsiteY23" fmla="*/ 3743134 h 3899315"/>
              <a:gd name="connsiteX24" fmla="*/ 47039 w 5065355"/>
              <a:gd name="connsiteY24" fmla="*/ 3447046 h 3899315"/>
              <a:gd name="connsiteX25" fmla="*/ 38763 w 5065355"/>
              <a:gd name="connsiteY25" fmla="*/ 3414896 h 3899315"/>
              <a:gd name="connsiteX26" fmla="*/ 28376 w 5065355"/>
              <a:gd name="connsiteY26" fmla="*/ 3388641 h 3899315"/>
              <a:gd name="connsiteX27" fmla="*/ 14642 w 5065355"/>
              <a:gd name="connsiteY27" fmla="*/ 2681940 h 3899315"/>
              <a:gd name="connsiteX28" fmla="*/ 141525 w 5065355"/>
              <a:gd name="connsiteY28" fmla="*/ 1290513 h 3899315"/>
              <a:gd name="connsiteX29" fmla="*/ 968842 w 5065355"/>
              <a:gd name="connsiteY29" fmla="*/ 590018 h 3899315"/>
              <a:gd name="connsiteX30" fmla="*/ 986774 w 5065355"/>
              <a:gd name="connsiteY30" fmla="*/ 0 h 3899315"/>
              <a:gd name="connsiteX0" fmla="*/ 986774 w 5065355"/>
              <a:gd name="connsiteY0" fmla="*/ 0 h 3899315"/>
              <a:gd name="connsiteX1" fmla="*/ 1598492 w 5065355"/>
              <a:gd name="connsiteY1" fmla="*/ 571743 h 3899315"/>
              <a:gd name="connsiteX2" fmla="*/ 4623587 w 5065355"/>
              <a:gd name="connsiteY2" fmla="*/ 815032 h 3899315"/>
              <a:gd name="connsiteX3" fmla="*/ 5045794 w 5065355"/>
              <a:gd name="connsiteY3" fmla="*/ 2583837 h 3899315"/>
              <a:gd name="connsiteX4" fmla="*/ 5065097 w 5065355"/>
              <a:gd name="connsiteY4" fmla="*/ 3007422 h 3899315"/>
              <a:gd name="connsiteX5" fmla="*/ 5064540 w 5065355"/>
              <a:gd name="connsiteY5" fmla="*/ 3083457 h 3899315"/>
              <a:gd name="connsiteX6" fmla="*/ 5065355 w 5065355"/>
              <a:gd name="connsiteY6" fmla="*/ 3093208 h 3899315"/>
              <a:gd name="connsiteX7" fmla="*/ 5059336 w 5065355"/>
              <a:gd name="connsiteY7" fmla="*/ 3165214 h 3899315"/>
              <a:gd name="connsiteX8" fmla="*/ 5058896 w 5065355"/>
              <a:gd name="connsiteY8" fmla="*/ 3171406 h 3899315"/>
              <a:gd name="connsiteX9" fmla="*/ 5058773 w 5065355"/>
              <a:gd name="connsiteY9" fmla="*/ 3171941 h 3899315"/>
              <a:gd name="connsiteX10" fmla="*/ 5057188 w 5065355"/>
              <a:gd name="connsiteY10" fmla="*/ 3190910 h 3899315"/>
              <a:gd name="connsiteX11" fmla="*/ 5033762 w 5065355"/>
              <a:gd name="connsiteY11" fmla="*/ 3281910 h 3899315"/>
              <a:gd name="connsiteX12" fmla="*/ 5033487 w 5065355"/>
              <a:gd name="connsiteY12" fmla="*/ 3282522 h 3899315"/>
              <a:gd name="connsiteX13" fmla="*/ 5027369 w 5065355"/>
              <a:gd name="connsiteY13" fmla="*/ 3309275 h 3899315"/>
              <a:gd name="connsiteX14" fmla="*/ 4908386 w 5065355"/>
              <a:gd name="connsiteY14" fmla="*/ 3476562 h 3899315"/>
              <a:gd name="connsiteX15" fmla="*/ 4902444 w 5065355"/>
              <a:gd name="connsiteY15" fmla="*/ 3480940 h 3899315"/>
              <a:gd name="connsiteX16" fmla="*/ 4888108 w 5065355"/>
              <a:gd name="connsiteY16" fmla="*/ 3495204 h 3899315"/>
              <a:gd name="connsiteX17" fmla="*/ 4819819 w 5065355"/>
              <a:gd name="connsiteY17" fmla="*/ 3539901 h 3899315"/>
              <a:gd name="connsiteX18" fmla="*/ 4806748 w 5065355"/>
              <a:gd name="connsiteY18" fmla="*/ 3544794 h 3899315"/>
              <a:gd name="connsiteX19" fmla="*/ 4765129 w 5065355"/>
              <a:gd name="connsiteY19" fmla="*/ 3568040 h 3899315"/>
              <a:gd name="connsiteX20" fmla="*/ 4229604 w 5065355"/>
              <a:gd name="connsiteY20" fmla="*/ 3851522 h 3899315"/>
              <a:gd name="connsiteX21" fmla="*/ 904564 w 5065355"/>
              <a:gd name="connsiteY21" fmla="*/ 3793288 h 3899315"/>
              <a:gd name="connsiteX22" fmla="*/ 451805 w 5065355"/>
              <a:gd name="connsiteY22" fmla="*/ 3738960 h 3899315"/>
              <a:gd name="connsiteX23" fmla="*/ 417467 w 5065355"/>
              <a:gd name="connsiteY23" fmla="*/ 3743134 h 3899315"/>
              <a:gd name="connsiteX24" fmla="*/ 47039 w 5065355"/>
              <a:gd name="connsiteY24" fmla="*/ 3447046 h 3899315"/>
              <a:gd name="connsiteX25" fmla="*/ 38763 w 5065355"/>
              <a:gd name="connsiteY25" fmla="*/ 3414896 h 3899315"/>
              <a:gd name="connsiteX26" fmla="*/ 28376 w 5065355"/>
              <a:gd name="connsiteY26" fmla="*/ 3388641 h 3899315"/>
              <a:gd name="connsiteX27" fmla="*/ 14642 w 5065355"/>
              <a:gd name="connsiteY27" fmla="*/ 2681940 h 3899315"/>
              <a:gd name="connsiteX28" fmla="*/ 141525 w 5065355"/>
              <a:gd name="connsiteY28" fmla="*/ 1290513 h 3899315"/>
              <a:gd name="connsiteX29" fmla="*/ 968842 w 5065355"/>
              <a:gd name="connsiteY29" fmla="*/ 590018 h 3899315"/>
              <a:gd name="connsiteX30" fmla="*/ 986774 w 5065355"/>
              <a:gd name="connsiteY30" fmla="*/ 0 h 3899315"/>
              <a:gd name="connsiteX0" fmla="*/ 986774 w 5065355"/>
              <a:gd name="connsiteY0" fmla="*/ 0 h 3899315"/>
              <a:gd name="connsiteX1" fmla="*/ 1598492 w 5065355"/>
              <a:gd name="connsiteY1" fmla="*/ 571743 h 3899315"/>
              <a:gd name="connsiteX2" fmla="*/ 4623587 w 5065355"/>
              <a:gd name="connsiteY2" fmla="*/ 815032 h 3899315"/>
              <a:gd name="connsiteX3" fmla="*/ 5045794 w 5065355"/>
              <a:gd name="connsiteY3" fmla="*/ 2583837 h 3899315"/>
              <a:gd name="connsiteX4" fmla="*/ 5065097 w 5065355"/>
              <a:gd name="connsiteY4" fmla="*/ 3007422 h 3899315"/>
              <a:gd name="connsiteX5" fmla="*/ 5064540 w 5065355"/>
              <a:gd name="connsiteY5" fmla="*/ 3083457 h 3899315"/>
              <a:gd name="connsiteX6" fmla="*/ 5065355 w 5065355"/>
              <a:gd name="connsiteY6" fmla="*/ 3093208 h 3899315"/>
              <a:gd name="connsiteX7" fmla="*/ 5059336 w 5065355"/>
              <a:gd name="connsiteY7" fmla="*/ 3165214 h 3899315"/>
              <a:gd name="connsiteX8" fmla="*/ 5058896 w 5065355"/>
              <a:gd name="connsiteY8" fmla="*/ 3171406 h 3899315"/>
              <a:gd name="connsiteX9" fmla="*/ 5058773 w 5065355"/>
              <a:gd name="connsiteY9" fmla="*/ 3171941 h 3899315"/>
              <a:gd name="connsiteX10" fmla="*/ 5057188 w 5065355"/>
              <a:gd name="connsiteY10" fmla="*/ 3190910 h 3899315"/>
              <a:gd name="connsiteX11" fmla="*/ 5033762 w 5065355"/>
              <a:gd name="connsiteY11" fmla="*/ 3281910 h 3899315"/>
              <a:gd name="connsiteX12" fmla="*/ 5033487 w 5065355"/>
              <a:gd name="connsiteY12" fmla="*/ 3282522 h 3899315"/>
              <a:gd name="connsiteX13" fmla="*/ 5027369 w 5065355"/>
              <a:gd name="connsiteY13" fmla="*/ 3309275 h 3899315"/>
              <a:gd name="connsiteX14" fmla="*/ 4908386 w 5065355"/>
              <a:gd name="connsiteY14" fmla="*/ 3476562 h 3899315"/>
              <a:gd name="connsiteX15" fmla="*/ 4902444 w 5065355"/>
              <a:gd name="connsiteY15" fmla="*/ 3480940 h 3899315"/>
              <a:gd name="connsiteX16" fmla="*/ 4888108 w 5065355"/>
              <a:gd name="connsiteY16" fmla="*/ 3495204 h 3899315"/>
              <a:gd name="connsiteX17" fmla="*/ 4819819 w 5065355"/>
              <a:gd name="connsiteY17" fmla="*/ 3539901 h 3899315"/>
              <a:gd name="connsiteX18" fmla="*/ 4806748 w 5065355"/>
              <a:gd name="connsiteY18" fmla="*/ 3544794 h 3899315"/>
              <a:gd name="connsiteX19" fmla="*/ 4229604 w 5065355"/>
              <a:gd name="connsiteY19" fmla="*/ 3851522 h 3899315"/>
              <a:gd name="connsiteX20" fmla="*/ 904564 w 5065355"/>
              <a:gd name="connsiteY20" fmla="*/ 3793288 h 3899315"/>
              <a:gd name="connsiteX21" fmla="*/ 451805 w 5065355"/>
              <a:gd name="connsiteY21" fmla="*/ 3738960 h 3899315"/>
              <a:gd name="connsiteX22" fmla="*/ 417467 w 5065355"/>
              <a:gd name="connsiteY22" fmla="*/ 3743134 h 3899315"/>
              <a:gd name="connsiteX23" fmla="*/ 47039 w 5065355"/>
              <a:gd name="connsiteY23" fmla="*/ 3447046 h 3899315"/>
              <a:gd name="connsiteX24" fmla="*/ 38763 w 5065355"/>
              <a:gd name="connsiteY24" fmla="*/ 3414896 h 3899315"/>
              <a:gd name="connsiteX25" fmla="*/ 28376 w 5065355"/>
              <a:gd name="connsiteY25" fmla="*/ 3388641 h 3899315"/>
              <a:gd name="connsiteX26" fmla="*/ 14642 w 5065355"/>
              <a:gd name="connsiteY26" fmla="*/ 2681940 h 3899315"/>
              <a:gd name="connsiteX27" fmla="*/ 141525 w 5065355"/>
              <a:gd name="connsiteY27" fmla="*/ 1290513 h 3899315"/>
              <a:gd name="connsiteX28" fmla="*/ 968842 w 5065355"/>
              <a:gd name="connsiteY28" fmla="*/ 590018 h 3899315"/>
              <a:gd name="connsiteX29" fmla="*/ 986774 w 5065355"/>
              <a:gd name="connsiteY29" fmla="*/ 0 h 3899315"/>
              <a:gd name="connsiteX0" fmla="*/ 986774 w 5065355"/>
              <a:gd name="connsiteY0" fmla="*/ 0 h 3885853"/>
              <a:gd name="connsiteX1" fmla="*/ 1598492 w 5065355"/>
              <a:gd name="connsiteY1" fmla="*/ 571743 h 3885853"/>
              <a:gd name="connsiteX2" fmla="*/ 4623587 w 5065355"/>
              <a:gd name="connsiteY2" fmla="*/ 815032 h 3885853"/>
              <a:gd name="connsiteX3" fmla="*/ 5045794 w 5065355"/>
              <a:gd name="connsiteY3" fmla="*/ 2583837 h 3885853"/>
              <a:gd name="connsiteX4" fmla="*/ 5065097 w 5065355"/>
              <a:gd name="connsiteY4" fmla="*/ 3007422 h 3885853"/>
              <a:gd name="connsiteX5" fmla="*/ 5064540 w 5065355"/>
              <a:gd name="connsiteY5" fmla="*/ 3083457 h 3885853"/>
              <a:gd name="connsiteX6" fmla="*/ 5065355 w 5065355"/>
              <a:gd name="connsiteY6" fmla="*/ 3093208 h 3885853"/>
              <a:gd name="connsiteX7" fmla="*/ 5059336 w 5065355"/>
              <a:gd name="connsiteY7" fmla="*/ 3165214 h 3885853"/>
              <a:gd name="connsiteX8" fmla="*/ 5058896 w 5065355"/>
              <a:gd name="connsiteY8" fmla="*/ 3171406 h 3885853"/>
              <a:gd name="connsiteX9" fmla="*/ 5058773 w 5065355"/>
              <a:gd name="connsiteY9" fmla="*/ 3171941 h 3885853"/>
              <a:gd name="connsiteX10" fmla="*/ 5057188 w 5065355"/>
              <a:gd name="connsiteY10" fmla="*/ 3190910 h 3885853"/>
              <a:gd name="connsiteX11" fmla="*/ 5033762 w 5065355"/>
              <a:gd name="connsiteY11" fmla="*/ 3281910 h 3885853"/>
              <a:gd name="connsiteX12" fmla="*/ 5033487 w 5065355"/>
              <a:gd name="connsiteY12" fmla="*/ 3282522 h 3885853"/>
              <a:gd name="connsiteX13" fmla="*/ 5027369 w 5065355"/>
              <a:gd name="connsiteY13" fmla="*/ 3309275 h 3885853"/>
              <a:gd name="connsiteX14" fmla="*/ 4908386 w 5065355"/>
              <a:gd name="connsiteY14" fmla="*/ 3476562 h 3885853"/>
              <a:gd name="connsiteX15" fmla="*/ 4902444 w 5065355"/>
              <a:gd name="connsiteY15" fmla="*/ 3480940 h 3885853"/>
              <a:gd name="connsiteX16" fmla="*/ 4888108 w 5065355"/>
              <a:gd name="connsiteY16" fmla="*/ 3495204 h 3885853"/>
              <a:gd name="connsiteX17" fmla="*/ 4819819 w 5065355"/>
              <a:gd name="connsiteY17" fmla="*/ 3539901 h 3885853"/>
              <a:gd name="connsiteX18" fmla="*/ 4735804 w 5065355"/>
              <a:gd name="connsiteY18" fmla="*/ 3804925 h 3885853"/>
              <a:gd name="connsiteX19" fmla="*/ 4229604 w 5065355"/>
              <a:gd name="connsiteY19" fmla="*/ 3851522 h 3885853"/>
              <a:gd name="connsiteX20" fmla="*/ 904564 w 5065355"/>
              <a:gd name="connsiteY20" fmla="*/ 3793288 h 3885853"/>
              <a:gd name="connsiteX21" fmla="*/ 451805 w 5065355"/>
              <a:gd name="connsiteY21" fmla="*/ 3738960 h 3885853"/>
              <a:gd name="connsiteX22" fmla="*/ 417467 w 5065355"/>
              <a:gd name="connsiteY22" fmla="*/ 3743134 h 3885853"/>
              <a:gd name="connsiteX23" fmla="*/ 47039 w 5065355"/>
              <a:gd name="connsiteY23" fmla="*/ 3447046 h 3885853"/>
              <a:gd name="connsiteX24" fmla="*/ 38763 w 5065355"/>
              <a:gd name="connsiteY24" fmla="*/ 3414896 h 3885853"/>
              <a:gd name="connsiteX25" fmla="*/ 28376 w 5065355"/>
              <a:gd name="connsiteY25" fmla="*/ 3388641 h 3885853"/>
              <a:gd name="connsiteX26" fmla="*/ 14642 w 5065355"/>
              <a:gd name="connsiteY26" fmla="*/ 2681940 h 3885853"/>
              <a:gd name="connsiteX27" fmla="*/ 141525 w 5065355"/>
              <a:gd name="connsiteY27" fmla="*/ 1290513 h 3885853"/>
              <a:gd name="connsiteX28" fmla="*/ 968842 w 5065355"/>
              <a:gd name="connsiteY28" fmla="*/ 590018 h 3885853"/>
              <a:gd name="connsiteX29" fmla="*/ 986774 w 5065355"/>
              <a:gd name="connsiteY29" fmla="*/ 0 h 3885853"/>
              <a:gd name="connsiteX0" fmla="*/ 986774 w 5065355"/>
              <a:gd name="connsiteY0" fmla="*/ 0 h 3885853"/>
              <a:gd name="connsiteX1" fmla="*/ 1598492 w 5065355"/>
              <a:gd name="connsiteY1" fmla="*/ 571743 h 3885853"/>
              <a:gd name="connsiteX2" fmla="*/ 4623587 w 5065355"/>
              <a:gd name="connsiteY2" fmla="*/ 815032 h 3885853"/>
              <a:gd name="connsiteX3" fmla="*/ 5045794 w 5065355"/>
              <a:gd name="connsiteY3" fmla="*/ 2583837 h 3885853"/>
              <a:gd name="connsiteX4" fmla="*/ 5065097 w 5065355"/>
              <a:gd name="connsiteY4" fmla="*/ 3007422 h 3885853"/>
              <a:gd name="connsiteX5" fmla="*/ 5064540 w 5065355"/>
              <a:gd name="connsiteY5" fmla="*/ 3083457 h 3885853"/>
              <a:gd name="connsiteX6" fmla="*/ 5065355 w 5065355"/>
              <a:gd name="connsiteY6" fmla="*/ 3093208 h 3885853"/>
              <a:gd name="connsiteX7" fmla="*/ 5059336 w 5065355"/>
              <a:gd name="connsiteY7" fmla="*/ 3165214 h 3885853"/>
              <a:gd name="connsiteX8" fmla="*/ 5058896 w 5065355"/>
              <a:gd name="connsiteY8" fmla="*/ 3171406 h 3885853"/>
              <a:gd name="connsiteX9" fmla="*/ 5058773 w 5065355"/>
              <a:gd name="connsiteY9" fmla="*/ 3171941 h 3885853"/>
              <a:gd name="connsiteX10" fmla="*/ 5057188 w 5065355"/>
              <a:gd name="connsiteY10" fmla="*/ 3190910 h 3885853"/>
              <a:gd name="connsiteX11" fmla="*/ 5033762 w 5065355"/>
              <a:gd name="connsiteY11" fmla="*/ 3281910 h 3885853"/>
              <a:gd name="connsiteX12" fmla="*/ 5033487 w 5065355"/>
              <a:gd name="connsiteY12" fmla="*/ 3282522 h 3885853"/>
              <a:gd name="connsiteX13" fmla="*/ 5027369 w 5065355"/>
              <a:gd name="connsiteY13" fmla="*/ 3309275 h 3885853"/>
              <a:gd name="connsiteX14" fmla="*/ 4908386 w 5065355"/>
              <a:gd name="connsiteY14" fmla="*/ 3476562 h 3885853"/>
              <a:gd name="connsiteX15" fmla="*/ 4902444 w 5065355"/>
              <a:gd name="connsiteY15" fmla="*/ 3480940 h 3885853"/>
              <a:gd name="connsiteX16" fmla="*/ 4819819 w 5065355"/>
              <a:gd name="connsiteY16" fmla="*/ 3539901 h 3885853"/>
              <a:gd name="connsiteX17" fmla="*/ 4735804 w 5065355"/>
              <a:gd name="connsiteY17" fmla="*/ 3804925 h 3885853"/>
              <a:gd name="connsiteX18" fmla="*/ 4229604 w 5065355"/>
              <a:gd name="connsiteY18" fmla="*/ 3851522 h 3885853"/>
              <a:gd name="connsiteX19" fmla="*/ 904564 w 5065355"/>
              <a:gd name="connsiteY19" fmla="*/ 3793288 h 3885853"/>
              <a:gd name="connsiteX20" fmla="*/ 451805 w 5065355"/>
              <a:gd name="connsiteY20" fmla="*/ 3738960 h 3885853"/>
              <a:gd name="connsiteX21" fmla="*/ 417467 w 5065355"/>
              <a:gd name="connsiteY21" fmla="*/ 3743134 h 3885853"/>
              <a:gd name="connsiteX22" fmla="*/ 47039 w 5065355"/>
              <a:gd name="connsiteY22" fmla="*/ 3447046 h 3885853"/>
              <a:gd name="connsiteX23" fmla="*/ 38763 w 5065355"/>
              <a:gd name="connsiteY23" fmla="*/ 3414896 h 3885853"/>
              <a:gd name="connsiteX24" fmla="*/ 28376 w 5065355"/>
              <a:gd name="connsiteY24" fmla="*/ 3388641 h 3885853"/>
              <a:gd name="connsiteX25" fmla="*/ 14642 w 5065355"/>
              <a:gd name="connsiteY25" fmla="*/ 2681940 h 3885853"/>
              <a:gd name="connsiteX26" fmla="*/ 141525 w 5065355"/>
              <a:gd name="connsiteY26" fmla="*/ 1290513 h 3885853"/>
              <a:gd name="connsiteX27" fmla="*/ 968842 w 5065355"/>
              <a:gd name="connsiteY27" fmla="*/ 590018 h 3885853"/>
              <a:gd name="connsiteX28" fmla="*/ 986774 w 5065355"/>
              <a:gd name="connsiteY28" fmla="*/ 0 h 3885853"/>
              <a:gd name="connsiteX0" fmla="*/ 986774 w 5065355"/>
              <a:gd name="connsiteY0" fmla="*/ 0 h 3885853"/>
              <a:gd name="connsiteX1" fmla="*/ 1598492 w 5065355"/>
              <a:gd name="connsiteY1" fmla="*/ 571743 h 3885853"/>
              <a:gd name="connsiteX2" fmla="*/ 4623587 w 5065355"/>
              <a:gd name="connsiteY2" fmla="*/ 815032 h 3885853"/>
              <a:gd name="connsiteX3" fmla="*/ 5045794 w 5065355"/>
              <a:gd name="connsiteY3" fmla="*/ 2583837 h 3885853"/>
              <a:gd name="connsiteX4" fmla="*/ 5065097 w 5065355"/>
              <a:gd name="connsiteY4" fmla="*/ 3007422 h 3885853"/>
              <a:gd name="connsiteX5" fmla="*/ 5064540 w 5065355"/>
              <a:gd name="connsiteY5" fmla="*/ 3083457 h 3885853"/>
              <a:gd name="connsiteX6" fmla="*/ 5065355 w 5065355"/>
              <a:gd name="connsiteY6" fmla="*/ 3093208 h 3885853"/>
              <a:gd name="connsiteX7" fmla="*/ 5059336 w 5065355"/>
              <a:gd name="connsiteY7" fmla="*/ 3165214 h 3885853"/>
              <a:gd name="connsiteX8" fmla="*/ 5058896 w 5065355"/>
              <a:gd name="connsiteY8" fmla="*/ 3171406 h 3885853"/>
              <a:gd name="connsiteX9" fmla="*/ 5058773 w 5065355"/>
              <a:gd name="connsiteY9" fmla="*/ 3171941 h 3885853"/>
              <a:gd name="connsiteX10" fmla="*/ 5057188 w 5065355"/>
              <a:gd name="connsiteY10" fmla="*/ 3190910 h 3885853"/>
              <a:gd name="connsiteX11" fmla="*/ 5033762 w 5065355"/>
              <a:gd name="connsiteY11" fmla="*/ 3281910 h 3885853"/>
              <a:gd name="connsiteX12" fmla="*/ 5033487 w 5065355"/>
              <a:gd name="connsiteY12" fmla="*/ 3282522 h 3885853"/>
              <a:gd name="connsiteX13" fmla="*/ 4908386 w 5065355"/>
              <a:gd name="connsiteY13" fmla="*/ 3476562 h 3885853"/>
              <a:gd name="connsiteX14" fmla="*/ 4902444 w 5065355"/>
              <a:gd name="connsiteY14" fmla="*/ 3480940 h 3885853"/>
              <a:gd name="connsiteX15" fmla="*/ 4819819 w 5065355"/>
              <a:gd name="connsiteY15" fmla="*/ 3539901 h 3885853"/>
              <a:gd name="connsiteX16" fmla="*/ 4735804 w 5065355"/>
              <a:gd name="connsiteY16" fmla="*/ 3804925 h 3885853"/>
              <a:gd name="connsiteX17" fmla="*/ 4229604 w 5065355"/>
              <a:gd name="connsiteY17" fmla="*/ 3851522 h 3885853"/>
              <a:gd name="connsiteX18" fmla="*/ 904564 w 5065355"/>
              <a:gd name="connsiteY18" fmla="*/ 3793288 h 3885853"/>
              <a:gd name="connsiteX19" fmla="*/ 451805 w 5065355"/>
              <a:gd name="connsiteY19" fmla="*/ 3738960 h 3885853"/>
              <a:gd name="connsiteX20" fmla="*/ 417467 w 5065355"/>
              <a:gd name="connsiteY20" fmla="*/ 3743134 h 3885853"/>
              <a:gd name="connsiteX21" fmla="*/ 47039 w 5065355"/>
              <a:gd name="connsiteY21" fmla="*/ 3447046 h 3885853"/>
              <a:gd name="connsiteX22" fmla="*/ 38763 w 5065355"/>
              <a:gd name="connsiteY22" fmla="*/ 3414896 h 3885853"/>
              <a:gd name="connsiteX23" fmla="*/ 28376 w 5065355"/>
              <a:gd name="connsiteY23" fmla="*/ 3388641 h 3885853"/>
              <a:gd name="connsiteX24" fmla="*/ 14642 w 5065355"/>
              <a:gd name="connsiteY24" fmla="*/ 2681940 h 3885853"/>
              <a:gd name="connsiteX25" fmla="*/ 141525 w 5065355"/>
              <a:gd name="connsiteY25" fmla="*/ 1290513 h 3885853"/>
              <a:gd name="connsiteX26" fmla="*/ 968842 w 5065355"/>
              <a:gd name="connsiteY26" fmla="*/ 590018 h 3885853"/>
              <a:gd name="connsiteX27" fmla="*/ 986774 w 5065355"/>
              <a:gd name="connsiteY27" fmla="*/ 0 h 3885853"/>
              <a:gd name="connsiteX0" fmla="*/ 986774 w 5065355"/>
              <a:gd name="connsiteY0" fmla="*/ 0 h 3885853"/>
              <a:gd name="connsiteX1" fmla="*/ 1598492 w 5065355"/>
              <a:gd name="connsiteY1" fmla="*/ 571743 h 3885853"/>
              <a:gd name="connsiteX2" fmla="*/ 4623587 w 5065355"/>
              <a:gd name="connsiteY2" fmla="*/ 815032 h 3885853"/>
              <a:gd name="connsiteX3" fmla="*/ 5045794 w 5065355"/>
              <a:gd name="connsiteY3" fmla="*/ 2583837 h 3885853"/>
              <a:gd name="connsiteX4" fmla="*/ 5065097 w 5065355"/>
              <a:gd name="connsiteY4" fmla="*/ 3007422 h 3885853"/>
              <a:gd name="connsiteX5" fmla="*/ 5064540 w 5065355"/>
              <a:gd name="connsiteY5" fmla="*/ 3083457 h 3885853"/>
              <a:gd name="connsiteX6" fmla="*/ 5065355 w 5065355"/>
              <a:gd name="connsiteY6" fmla="*/ 3093208 h 3885853"/>
              <a:gd name="connsiteX7" fmla="*/ 5059336 w 5065355"/>
              <a:gd name="connsiteY7" fmla="*/ 3165214 h 3885853"/>
              <a:gd name="connsiteX8" fmla="*/ 5058896 w 5065355"/>
              <a:gd name="connsiteY8" fmla="*/ 3171406 h 3885853"/>
              <a:gd name="connsiteX9" fmla="*/ 5058773 w 5065355"/>
              <a:gd name="connsiteY9" fmla="*/ 3171941 h 3885853"/>
              <a:gd name="connsiteX10" fmla="*/ 5057188 w 5065355"/>
              <a:gd name="connsiteY10" fmla="*/ 3190910 h 3885853"/>
              <a:gd name="connsiteX11" fmla="*/ 5033762 w 5065355"/>
              <a:gd name="connsiteY11" fmla="*/ 3281910 h 3885853"/>
              <a:gd name="connsiteX12" fmla="*/ 4908386 w 5065355"/>
              <a:gd name="connsiteY12" fmla="*/ 3476562 h 3885853"/>
              <a:gd name="connsiteX13" fmla="*/ 4902444 w 5065355"/>
              <a:gd name="connsiteY13" fmla="*/ 3480940 h 3885853"/>
              <a:gd name="connsiteX14" fmla="*/ 4819819 w 5065355"/>
              <a:gd name="connsiteY14" fmla="*/ 3539901 h 3885853"/>
              <a:gd name="connsiteX15" fmla="*/ 4735804 w 5065355"/>
              <a:gd name="connsiteY15" fmla="*/ 3804925 h 3885853"/>
              <a:gd name="connsiteX16" fmla="*/ 4229604 w 5065355"/>
              <a:gd name="connsiteY16" fmla="*/ 3851522 h 3885853"/>
              <a:gd name="connsiteX17" fmla="*/ 904564 w 5065355"/>
              <a:gd name="connsiteY17" fmla="*/ 3793288 h 3885853"/>
              <a:gd name="connsiteX18" fmla="*/ 451805 w 5065355"/>
              <a:gd name="connsiteY18" fmla="*/ 3738960 h 3885853"/>
              <a:gd name="connsiteX19" fmla="*/ 417467 w 5065355"/>
              <a:gd name="connsiteY19" fmla="*/ 3743134 h 3885853"/>
              <a:gd name="connsiteX20" fmla="*/ 47039 w 5065355"/>
              <a:gd name="connsiteY20" fmla="*/ 3447046 h 3885853"/>
              <a:gd name="connsiteX21" fmla="*/ 38763 w 5065355"/>
              <a:gd name="connsiteY21" fmla="*/ 3414896 h 3885853"/>
              <a:gd name="connsiteX22" fmla="*/ 28376 w 5065355"/>
              <a:gd name="connsiteY22" fmla="*/ 3388641 h 3885853"/>
              <a:gd name="connsiteX23" fmla="*/ 14642 w 5065355"/>
              <a:gd name="connsiteY23" fmla="*/ 2681940 h 3885853"/>
              <a:gd name="connsiteX24" fmla="*/ 141525 w 5065355"/>
              <a:gd name="connsiteY24" fmla="*/ 1290513 h 3885853"/>
              <a:gd name="connsiteX25" fmla="*/ 968842 w 5065355"/>
              <a:gd name="connsiteY25" fmla="*/ 590018 h 3885853"/>
              <a:gd name="connsiteX26" fmla="*/ 986774 w 5065355"/>
              <a:gd name="connsiteY26" fmla="*/ 0 h 3885853"/>
              <a:gd name="connsiteX0" fmla="*/ 986774 w 5065097"/>
              <a:gd name="connsiteY0" fmla="*/ 0 h 3885853"/>
              <a:gd name="connsiteX1" fmla="*/ 1598492 w 5065097"/>
              <a:gd name="connsiteY1" fmla="*/ 571743 h 3885853"/>
              <a:gd name="connsiteX2" fmla="*/ 4623587 w 5065097"/>
              <a:gd name="connsiteY2" fmla="*/ 815032 h 3885853"/>
              <a:gd name="connsiteX3" fmla="*/ 5045794 w 5065097"/>
              <a:gd name="connsiteY3" fmla="*/ 2583837 h 3885853"/>
              <a:gd name="connsiteX4" fmla="*/ 5065097 w 5065097"/>
              <a:gd name="connsiteY4" fmla="*/ 3007422 h 3885853"/>
              <a:gd name="connsiteX5" fmla="*/ 5064540 w 5065097"/>
              <a:gd name="connsiteY5" fmla="*/ 3083457 h 3885853"/>
              <a:gd name="connsiteX6" fmla="*/ 5059336 w 5065097"/>
              <a:gd name="connsiteY6" fmla="*/ 3165214 h 3885853"/>
              <a:gd name="connsiteX7" fmla="*/ 5058896 w 5065097"/>
              <a:gd name="connsiteY7" fmla="*/ 3171406 h 3885853"/>
              <a:gd name="connsiteX8" fmla="*/ 5058773 w 5065097"/>
              <a:gd name="connsiteY8" fmla="*/ 3171941 h 3885853"/>
              <a:gd name="connsiteX9" fmla="*/ 5057188 w 5065097"/>
              <a:gd name="connsiteY9" fmla="*/ 3190910 h 3885853"/>
              <a:gd name="connsiteX10" fmla="*/ 5033762 w 5065097"/>
              <a:gd name="connsiteY10" fmla="*/ 3281910 h 3885853"/>
              <a:gd name="connsiteX11" fmla="*/ 4908386 w 5065097"/>
              <a:gd name="connsiteY11" fmla="*/ 3476562 h 3885853"/>
              <a:gd name="connsiteX12" fmla="*/ 4902444 w 5065097"/>
              <a:gd name="connsiteY12" fmla="*/ 3480940 h 3885853"/>
              <a:gd name="connsiteX13" fmla="*/ 4819819 w 5065097"/>
              <a:gd name="connsiteY13" fmla="*/ 3539901 h 3885853"/>
              <a:gd name="connsiteX14" fmla="*/ 4735804 w 5065097"/>
              <a:gd name="connsiteY14" fmla="*/ 3804925 h 3885853"/>
              <a:gd name="connsiteX15" fmla="*/ 4229604 w 5065097"/>
              <a:gd name="connsiteY15" fmla="*/ 3851522 h 3885853"/>
              <a:gd name="connsiteX16" fmla="*/ 904564 w 5065097"/>
              <a:gd name="connsiteY16" fmla="*/ 3793288 h 3885853"/>
              <a:gd name="connsiteX17" fmla="*/ 451805 w 5065097"/>
              <a:gd name="connsiteY17" fmla="*/ 3738960 h 3885853"/>
              <a:gd name="connsiteX18" fmla="*/ 417467 w 5065097"/>
              <a:gd name="connsiteY18" fmla="*/ 3743134 h 3885853"/>
              <a:gd name="connsiteX19" fmla="*/ 47039 w 5065097"/>
              <a:gd name="connsiteY19" fmla="*/ 3447046 h 3885853"/>
              <a:gd name="connsiteX20" fmla="*/ 38763 w 5065097"/>
              <a:gd name="connsiteY20" fmla="*/ 3414896 h 3885853"/>
              <a:gd name="connsiteX21" fmla="*/ 28376 w 5065097"/>
              <a:gd name="connsiteY21" fmla="*/ 3388641 h 3885853"/>
              <a:gd name="connsiteX22" fmla="*/ 14642 w 5065097"/>
              <a:gd name="connsiteY22" fmla="*/ 2681940 h 3885853"/>
              <a:gd name="connsiteX23" fmla="*/ 141525 w 5065097"/>
              <a:gd name="connsiteY23" fmla="*/ 1290513 h 3885853"/>
              <a:gd name="connsiteX24" fmla="*/ 968842 w 5065097"/>
              <a:gd name="connsiteY24" fmla="*/ 590018 h 3885853"/>
              <a:gd name="connsiteX25" fmla="*/ 986774 w 5065097"/>
              <a:gd name="connsiteY25" fmla="*/ 0 h 3885853"/>
              <a:gd name="connsiteX0" fmla="*/ 986774 w 5065097"/>
              <a:gd name="connsiteY0" fmla="*/ 0 h 3885853"/>
              <a:gd name="connsiteX1" fmla="*/ 1598492 w 5065097"/>
              <a:gd name="connsiteY1" fmla="*/ 571743 h 3885853"/>
              <a:gd name="connsiteX2" fmla="*/ 4623587 w 5065097"/>
              <a:gd name="connsiteY2" fmla="*/ 815032 h 3885853"/>
              <a:gd name="connsiteX3" fmla="*/ 5045794 w 5065097"/>
              <a:gd name="connsiteY3" fmla="*/ 2583837 h 3885853"/>
              <a:gd name="connsiteX4" fmla="*/ 5065097 w 5065097"/>
              <a:gd name="connsiteY4" fmla="*/ 3007422 h 3885853"/>
              <a:gd name="connsiteX5" fmla="*/ 5064540 w 5065097"/>
              <a:gd name="connsiteY5" fmla="*/ 3083457 h 3885853"/>
              <a:gd name="connsiteX6" fmla="*/ 5059336 w 5065097"/>
              <a:gd name="connsiteY6" fmla="*/ 3165214 h 3885853"/>
              <a:gd name="connsiteX7" fmla="*/ 5058896 w 5065097"/>
              <a:gd name="connsiteY7" fmla="*/ 3171406 h 3885853"/>
              <a:gd name="connsiteX8" fmla="*/ 5058773 w 5065097"/>
              <a:gd name="connsiteY8" fmla="*/ 3171941 h 3885853"/>
              <a:gd name="connsiteX9" fmla="*/ 5033762 w 5065097"/>
              <a:gd name="connsiteY9" fmla="*/ 3281910 h 3885853"/>
              <a:gd name="connsiteX10" fmla="*/ 4908386 w 5065097"/>
              <a:gd name="connsiteY10" fmla="*/ 3476562 h 3885853"/>
              <a:gd name="connsiteX11" fmla="*/ 4902444 w 5065097"/>
              <a:gd name="connsiteY11" fmla="*/ 3480940 h 3885853"/>
              <a:gd name="connsiteX12" fmla="*/ 4819819 w 5065097"/>
              <a:gd name="connsiteY12" fmla="*/ 3539901 h 3885853"/>
              <a:gd name="connsiteX13" fmla="*/ 4735804 w 5065097"/>
              <a:gd name="connsiteY13" fmla="*/ 3804925 h 3885853"/>
              <a:gd name="connsiteX14" fmla="*/ 4229604 w 5065097"/>
              <a:gd name="connsiteY14" fmla="*/ 3851522 h 3885853"/>
              <a:gd name="connsiteX15" fmla="*/ 904564 w 5065097"/>
              <a:gd name="connsiteY15" fmla="*/ 3793288 h 3885853"/>
              <a:gd name="connsiteX16" fmla="*/ 451805 w 5065097"/>
              <a:gd name="connsiteY16" fmla="*/ 3738960 h 3885853"/>
              <a:gd name="connsiteX17" fmla="*/ 417467 w 5065097"/>
              <a:gd name="connsiteY17" fmla="*/ 3743134 h 3885853"/>
              <a:gd name="connsiteX18" fmla="*/ 47039 w 5065097"/>
              <a:gd name="connsiteY18" fmla="*/ 3447046 h 3885853"/>
              <a:gd name="connsiteX19" fmla="*/ 38763 w 5065097"/>
              <a:gd name="connsiteY19" fmla="*/ 3414896 h 3885853"/>
              <a:gd name="connsiteX20" fmla="*/ 28376 w 5065097"/>
              <a:gd name="connsiteY20" fmla="*/ 3388641 h 3885853"/>
              <a:gd name="connsiteX21" fmla="*/ 14642 w 5065097"/>
              <a:gd name="connsiteY21" fmla="*/ 2681940 h 3885853"/>
              <a:gd name="connsiteX22" fmla="*/ 141525 w 5065097"/>
              <a:gd name="connsiteY22" fmla="*/ 1290513 h 3885853"/>
              <a:gd name="connsiteX23" fmla="*/ 968842 w 5065097"/>
              <a:gd name="connsiteY23" fmla="*/ 590018 h 3885853"/>
              <a:gd name="connsiteX24" fmla="*/ 986774 w 5065097"/>
              <a:gd name="connsiteY24" fmla="*/ 0 h 3885853"/>
              <a:gd name="connsiteX0" fmla="*/ 986774 w 5065097"/>
              <a:gd name="connsiteY0" fmla="*/ 0 h 3885853"/>
              <a:gd name="connsiteX1" fmla="*/ 1598492 w 5065097"/>
              <a:gd name="connsiteY1" fmla="*/ 571743 h 3885853"/>
              <a:gd name="connsiteX2" fmla="*/ 4623587 w 5065097"/>
              <a:gd name="connsiteY2" fmla="*/ 815032 h 3885853"/>
              <a:gd name="connsiteX3" fmla="*/ 5045794 w 5065097"/>
              <a:gd name="connsiteY3" fmla="*/ 2583837 h 3885853"/>
              <a:gd name="connsiteX4" fmla="*/ 5065097 w 5065097"/>
              <a:gd name="connsiteY4" fmla="*/ 3007422 h 3885853"/>
              <a:gd name="connsiteX5" fmla="*/ 5064540 w 5065097"/>
              <a:gd name="connsiteY5" fmla="*/ 3083457 h 3885853"/>
              <a:gd name="connsiteX6" fmla="*/ 5059336 w 5065097"/>
              <a:gd name="connsiteY6" fmla="*/ 3165214 h 3885853"/>
              <a:gd name="connsiteX7" fmla="*/ 5058896 w 5065097"/>
              <a:gd name="connsiteY7" fmla="*/ 3171406 h 3885853"/>
              <a:gd name="connsiteX8" fmla="*/ 5033762 w 5065097"/>
              <a:gd name="connsiteY8" fmla="*/ 3281910 h 3885853"/>
              <a:gd name="connsiteX9" fmla="*/ 4908386 w 5065097"/>
              <a:gd name="connsiteY9" fmla="*/ 3476562 h 3885853"/>
              <a:gd name="connsiteX10" fmla="*/ 4902444 w 5065097"/>
              <a:gd name="connsiteY10" fmla="*/ 3480940 h 3885853"/>
              <a:gd name="connsiteX11" fmla="*/ 4819819 w 5065097"/>
              <a:gd name="connsiteY11" fmla="*/ 3539901 h 3885853"/>
              <a:gd name="connsiteX12" fmla="*/ 4735804 w 5065097"/>
              <a:gd name="connsiteY12" fmla="*/ 3804925 h 3885853"/>
              <a:gd name="connsiteX13" fmla="*/ 4229604 w 5065097"/>
              <a:gd name="connsiteY13" fmla="*/ 3851522 h 3885853"/>
              <a:gd name="connsiteX14" fmla="*/ 904564 w 5065097"/>
              <a:gd name="connsiteY14" fmla="*/ 3793288 h 3885853"/>
              <a:gd name="connsiteX15" fmla="*/ 451805 w 5065097"/>
              <a:gd name="connsiteY15" fmla="*/ 3738960 h 3885853"/>
              <a:gd name="connsiteX16" fmla="*/ 417467 w 5065097"/>
              <a:gd name="connsiteY16" fmla="*/ 3743134 h 3885853"/>
              <a:gd name="connsiteX17" fmla="*/ 47039 w 5065097"/>
              <a:gd name="connsiteY17" fmla="*/ 3447046 h 3885853"/>
              <a:gd name="connsiteX18" fmla="*/ 38763 w 5065097"/>
              <a:gd name="connsiteY18" fmla="*/ 3414896 h 3885853"/>
              <a:gd name="connsiteX19" fmla="*/ 28376 w 5065097"/>
              <a:gd name="connsiteY19" fmla="*/ 3388641 h 3885853"/>
              <a:gd name="connsiteX20" fmla="*/ 14642 w 5065097"/>
              <a:gd name="connsiteY20" fmla="*/ 2681940 h 3885853"/>
              <a:gd name="connsiteX21" fmla="*/ 141525 w 5065097"/>
              <a:gd name="connsiteY21" fmla="*/ 1290513 h 3885853"/>
              <a:gd name="connsiteX22" fmla="*/ 968842 w 5065097"/>
              <a:gd name="connsiteY22" fmla="*/ 590018 h 3885853"/>
              <a:gd name="connsiteX23" fmla="*/ 986774 w 5065097"/>
              <a:gd name="connsiteY23" fmla="*/ 0 h 3885853"/>
              <a:gd name="connsiteX0" fmla="*/ 986774 w 5065097"/>
              <a:gd name="connsiteY0" fmla="*/ 0 h 3885853"/>
              <a:gd name="connsiteX1" fmla="*/ 1598492 w 5065097"/>
              <a:gd name="connsiteY1" fmla="*/ 571743 h 3885853"/>
              <a:gd name="connsiteX2" fmla="*/ 4623587 w 5065097"/>
              <a:gd name="connsiteY2" fmla="*/ 815032 h 3885853"/>
              <a:gd name="connsiteX3" fmla="*/ 5045794 w 5065097"/>
              <a:gd name="connsiteY3" fmla="*/ 2583837 h 3885853"/>
              <a:gd name="connsiteX4" fmla="*/ 5065097 w 5065097"/>
              <a:gd name="connsiteY4" fmla="*/ 3007422 h 3885853"/>
              <a:gd name="connsiteX5" fmla="*/ 5064540 w 5065097"/>
              <a:gd name="connsiteY5" fmla="*/ 3083457 h 3885853"/>
              <a:gd name="connsiteX6" fmla="*/ 5059336 w 5065097"/>
              <a:gd name="connsiteY6" fmla="*/ 3165214 h 3885853"/>
              <a:gd name="connsiteX7" fmla="*/ 5058896 w 5065097"/>
              <a:gd name="connsiteY7" fmla="*/ 3171406 h 3885853"/>
              <a:gd name="connsiteX8" fmla="*/ 5033762 w 5065097"/>
              <a:gd name="connsiteY8" fmla="*/ 3281910 h 3885853"/>
              <a:gd name="connsiteX9" fmla="*/ 4908386 w 5065097"/>
              <a:gd name="connsiteY9" fmla="*/ 3476562 h 3885853"/>
              <a:gd name="connsiteX10" fmla="*/ 4819819 w 5065097"/>
              <a:gd name="connsiteY10" fmla="*/ 3539901 h 3885853"/>
              <a:gd name="connsiteX11" fmla="*/ 4735804 w 5065097"/>
              <a:gd name="connsiteY11" fmla="*/ 3804925 h 3885853"/>
              <a:gd name="connsiteX12" fmla="*/ 4229604 w 5065097"/>
              <a:gd name="connsiteY12" fmla="*/ 3851522 h 3885853"/>
              <a:gd name="connsiteX13" fmla="*/ 904564 w 5065097"/>
              <a:gd name="connsiteY13" fmla="*/ 3793288 h 3885853"/>
              <a:gd name="connsiteX14" fmla="*/ 451805 w 5065097"/>
              <a:gd name="connsiteY14" fmla="*/ 3738960 h 3885853"/>
              <a:gd name="connsiteX15" fmla="*/ 417467 w 5065097"/>
              <a:gd name="connsiteY15" fmla="*/ 3743134 h 3885853"/>
              <a:gd name="connsiteX16" fmla="*/ 47039 w 5065097"/>
              <a:gd name="connsiteY16" fmla="*/ 3447046 h 3885853"/>
              <a:gd name="connsiteX17" fmla="*/ 38763 w 5065097"/>
              <a:gd name="connsiteY17" fmla="*/ 3414896 h 3885853"/>
              <a:gd name="connsiteX18" fmla="*/ 28376 w 5065097"/>
              <a:gd name="connsiteY18" fmla="*/ 3388641 h 3885853"/>
              <a:gd name="connsiteX19" fmla="*/ 14642 w 5065097"/>
              <a:gd name="connsiteY19" fmla="*/ 2681940 h 3885853"/>
              <a:gd name="connsiteX20" fmla="*/ 141525 w 5065097"/>
              <a:gd name="connsiteY20" fmla="*/ 1290513 h 3885853"/>
              <a:gd name="connsiteX21" fmla="*/ 968842 w 5065097"/>
              <a:gd name="connsiteY21" fmla="*/ 590018 h 3885853"/>
              <a:gd name="connsiteX22" fmla="*/ 986774 w 5065097"/>
              <a:gd name="connsiteY22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08386 w 5065543"/>
              <a:gd name="connsiteY8" fmla="*/ 3476562 h 3885853"/>
              <a:gd name="connsiteX9" fmla="*/ 4819819 w 5065543"/>
              <a:gd name="connsiteY9" fmla="*/ 3539901 h 3885853"/>
              <a:gd name="connsiteX10" fmla="*/ 4735804 w 5065543"/>
              <a:gd name="connsiteY10" fmla="*/ 3804925 h 3885853"/>
              <a:gd name="connsiteX11" fmla="*/ 4229604 w 5065543"/>
              <a:gd name="connsiteY11" fmla="*/ 3851522 h 3885853"/>
              <a:gd name="connsiteX12" fmla="*/ 904564 w 5065543"/>
              <a:gd name="connsiteY12" fmla="*/ 3793288 h 3885853"/>
              <a:gd name="connsiteX13" fmla="*/ 451805 w 5065543"/>
              <a:gd name="connsiteY13" fmla="*/ 3738960 h 3885853"/>
              <a:gd name="connsiteX14" fmla="*/ 417467 w 5065543"/>
              <a:gd name="connsiteY14" fmla="*/ 3743134 h 3885853"/>
              <a:gd name="connsiteX15" fmla="*/ 47039 w 5065543"/>
              <a:gd name="connsiteY15" fmla="*/ 3447046 h 3885853"/>
              <a:gd name="connsiteX16" fmla="*/ 38763 w 5065543"/>
              <a:gd name="connsiteY16" fmla="*/ 3414896 h 3885853"/>
              <a:gd name="connsiteX17" fmla="*/ 28376 w 5065543"/>
              <a:gd name="connsiteY17" fmla="*/ 3388641 h 3885853"/>
              <a:gd name="connsiteX18" fmla="*/ 14642 w 5065543"/>
              <a:gd name="connsiteY18" fmla="*/ 2681940 h 3885853"/>
              <a:gd name="connsiteX19" fmla="*/ 141525 w 5065543"/>
              <a:gd name="connsiteY19" fmla="*/ 1290513 h 3885853"/>
              <a:gd name="connsiteX20" fmla="*/ 968842 w 5065543"/>
              <a:gd name="connsiteY20" fmla="*/ 590018 h 3885853"/>
              <a:gd name="connsiteX21" fmla="*/ 986774 w 5065543"/>
              <a:gd name="connsiteY21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08386 w 5065543"/>
              <a:gd name="connsiteY8" fmla="*/ 3476562 h 3885853"/>
              <a:gd name="connsiteX9" fmla="*/ 4993239 w 5065543"/>
              <a:gd name="connsiteY9" fmla="*/ 3784266 h 3885853"/>
              <a:gd name="connsiteX10" fmla="*/ 4735804 w 5065543"/>
              <a:gd name="connsiteY10" fmla="*/ 3804925 h 3885853"/>
              <a:gd name="connsiteX11" fmla="*/ 4229604 w 5065543"/>
              <a:gd name="connsiteY11" fmla="*/ 3851522 h 3885853"/>
              <a:gd name="connsiteX12" fmla="*/ 904564 w 5065543"/>
              <a:gd name="connsiteY12" fmla="*/ 3793288 h 3885853"/>
              <a:gd name="connsiteX13" fmla="*/ 451805 w 5065543"/>
              <a:gd name="connsiteY13" fmla="*/ 3738960 h 3885853"/>
              <a:gd name="connsiteX14" fmla="*/ 417467 w 5065543"/>
              <a:gd name="connsiteY14" fmla="*/ 3743134 h 3885853"/>
              <a:gd name="connsiteX15" fmla="*/ 47039 w 5065543"/>
              <a:gd name="connsiteY15" fmla="*/ 3447046 h 3885853"/>
              <a:gd name="connsiteX16" fmla="*/ 38763 w 5065543"/>
              <a:gd name="connsiteY16" fmla="*/ 3414896 h 3885853"/>
              <a:gd name="connsiteX17" fmla="*/ 28376 w 5065543"/>
              <a:gd name="connsiteY17" fmla="*/ 3388641 h 3885853"/>
              <a:gd name="connsiteX18" fmla="*/ 14642 w 5065543"/>
              <a:gd name="connsiteY18" fmla="*/ 2681940 h 3885853"/>
              <a:gd name="connsiteX19" fmla="*/ 141525 w 5065543"/>
              <a:gd name="connsiteY19" fmla="*/ 1290513 h 3885853"/>
              <a:gd name="connsiteX20" fmla="*/ 968842 w 5065543"/>
              <a:gd name="connsiteY20" fmla="*/ 590018 h 3885853"/>
              <a:gd name="connsiteX21" fmla="*/ 986774 w 5065543"/>
              <a:gd name="connsiteY21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93239 w 5065543"/>
              <a:gd name="connsiteY8" fmla="*/ 3784266 h 3885853"/>
              <a:gd name="connsiteX9" fmla="*/ 4735804 w 5065543"/>
              <a:gd name="connsiteY9" fmla="*/ 3804925 h 3885853"/>
              <a:gd name="connsiteX10" fmla="*/ 4229604 w 5065543"/>
              <a:gd name="connsiteY10" fmla="*/ 3851522 h 3885853"/>
              <a:gd name="connsiteX11" fmla="*/ 904564 w 5065543"/>
              <a:gd name="connsiteY11" fmla="*/ 3793288 h 3885853"/>
              <a:gd name="connsiteX12" fmla="*/ 451805 w 5065543"/>
              <a:gd name="connsiteY12" fmla="*/ 3738960 h 3885853"/>
              <a:gd name="connsiteX13" fmla="*/ 417467 w 5065543"/>
              <a:gd name="connsiteY13" fmla="*/ 3743134 h 3885853"/>
              <a:gd name="connsiteX14" fmla="*/ 47039 w 5065543"/>
              <a:gd name="connsiteY14" fmla="*/ 3447046 h 3885853"/>
              <a:gd name="connsiteX15" fmla="*/ 38763 w 5065543"/>
              <a:gd name="connsiteY15" fmla="*/ 3414896 h 3885853"/>
              <a:gd name="connsiteX16" fmla="*/ 28376 w 5065543"/>
              <a:gd name="connsiteY16" fmla="*/ 3388641 h 3885853"/>
              <a:gd name="connsiteX17" fmla="*/ 14642 w 5065543"/>
              <a:gd name="connsiteY17" fmla="*/ 2681940 h 3885853"/>
              <a:gd name="connsiteX18" fmla="*/ 141525 w 5065543"/>
              <a:gd name="connsiteY18" fmla="*/ 1290513 h 3885853"/>
              <a:gd name="connsiteX19" fmla="*/ 968842 w 5065543"/>
              <a:gd name="connsiteY19" fmla="*/ 590018 h 3885853"/>
              <a:gd name="connsiteX20" fmla="*/ 986774 w 5065543"/>
              <a:gd name="connsiteY20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93239 w 5065543"/>
              <a:gd name="connsiteY8" fmla="*/ 3784266 h 3885853"/>
              <a:gd name="connsiteX9" fmla="*/ 4229604 w 5065543"/>
              <a:gd name="connsiteY9" fmla="*/ 3851522 h 3885853"/>
              <a:gd name="connsiteX10" fmla="*/ 904564 w 5065543"/>
              <a:gd name="connsiteY10" fmla="*/ 3793288 h 3885853"/>
              <a:gd name="connsiteX11" fmla="*/ 451805 w 5065543"/>
              <a:gd name="connsiteY11" fmla="*/ 3738960 h 3885853"/>
              <a:gd name="connsiteX12" fmla="*/ 417467 w 5065543"/>
              <a:gd name="connsiteY12" fmla="*/ 3743134 h 3885853"/>
              <a:gd name="connsiteX13" fmla="*/ 47039 w 5065543"/>
              <a:gd name="connsiteY13" fmla="*/ 3447046 h 3885853"/>
              <a:gd name="connsiteX14" fmla="*/ 38763 w 5065543"/>
              <a:gd name="connsiteY14" fmla="*/ 3414896 h 3885853"/>
              <a:gd name="connsiteX15" fmla="*/ 28376 w 5065543"/>
              <a:gd name="connsiteY15" fmla="*/ 3388641 h 3885853"/>
              <a:gd name="connsiteX16" fmla="*/ 14642 w 5065543"/>
              <a:gd name="connsiteY16" fmla="*/ 2681940 h 3885853"/>
              <a:gd name="connsiteX17" fmla="*/ 141525 w 5065543"/>
              <a:gd name="connsiteY17" fmla="*/ 1290513 h 3885853"/>
              <a:gd name="connsiteX18" fmla="*/ 968842 w 5065543"/>
              <a:gd name="connsiteY18" fmla="*/ 590018 h 3885853"/>
              <a:gd name="connsiteX19" fmla="*/ 986774 w 5065543"/>
              <a:gd name="connsiteY19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93239 w 5065543"/>
              <a:gd name="connsiteY8" fmla="*/ 3784266 h 3885853"/>
              <a:gd name="connsiteX9" fmla="*/ 4229604 w 5065543"/>
              <a:gd name="connsiteY9" fmla="*/ 3851522 h 3885853"/>
              <a:gd name="connsiteX10" fmla="*/ 904564 w 5065543"/>
              <a:gd name="connsiteY10" fmla="*/ 3793288 h 3885853"/>
              <a:gd name="connsiteX11" fmla="*/ 451805 w 5065543"/>
              <a:gd name="connsiteY11" fmla="*/ 3738960 h 3885853"/>
              <a:gd name="connsiteX12" fmla="*/ 417467 w 5065543"/>
              <a:gd name="connsiteY12" fmla="*/ 3743134 h 3885853"/>
              <a:gd name="connsiteX13" fmla="*/ 47039 w 5065543"/>
              <a:gd name="connsiteY13" fmla="*/ 3447046 h 3885853"/>
              <a:gd name="connsiteX14" fmla="*/ 38763 w 5065543"/>
              <a:gd name="connsiteY14" fmla="*/ 3414896 h 3885853"/>
              <a:gd name="connsiteX15" fmla="*/ 28376 w 5065543"/>
              <a:gd name="connsiteY15" fmla="*/ 3388641 h 3885853"/>
              <a:gd name="connsiteX16" fmla="*/ 14642 w 5065543"/>
              <a:gd name="connsiteY16" fmla="*/ 2681940 h 3885853"/>
              <a:gd name="connsiteX17" fmla="*/ 141525 w 5065543"/>
              <a:gd name="connsiteY17" fmla="*/ 1290513 h 3885853"/>
              <a:gd name="connsiteX18" fmla="*/ 968842 w 5065543"/>
              <a:gd name="connsiteY18" fmla="*/ 590018 h 3885853"/>
              <a:gd name="connsiteX19" fmla="*/ 986774 w 5065543"/>
              <a:gd name="connsiteY19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93239 w 5065543"/>
              <a:gd name="connsiteY8" fmla="*/ 3784266 h 3885853"/>
              <a:gd name="connsiteX9" fmla="*/ 4229604 w 5065543"/>
              <a:gd name="connsiteY9" fmla="*/ 3851522 h 3885853"/>
              <a:gd name="connsiteX10" fmla="*/ 904564 w 5065543"/>
              <a:gd name="connsiteY10" fmla="*/ 3793288 h 3885853"/>
              <a:gd name="connsiteX11" fmla="*/ 451805 w 5065543"/>
              <a:gd name="connsiteY11" fmla="*/ 3738960 h 3885853"/>
              <a:gd name="connsiteX12" fmla="*/ 417467 w 5065543"/>
              <a:gd name="connsiteY12" fmla="*/ 3743134 h 3885853"/>
              <a:gd name="connsiteX13" fmla="*/ 47039 w 5065543"/>
              <a:gd name="connsiteY13" fmla="*/ 3447046 h 3885853"/>
              <a:gd name="connsiteX14" fmla="*/ 38763 w 5065543"/>
              <a:gd name="connsiteY14" fmla="*/ 3414896 h 3885853"/>
              <a:gd name="connsiteX15" fmla="*/ 28376 w 5065543"/>
              <a:gd name="connsiteY15" fmla="*/ 3388641 h 3885853"/>
              <a:gd name="connsiteX16" fmla="*/ 14642 w 5065543"/>
              <a:gd name="connsiteY16" fmla="*/ 2681940 h 3885853"/>
              <a:gd name="connsiteX17" fmla="*/ 141525 w 5065543"/>
              <a:gd name="connsiteY17" fmla="*/ 1290513 h 3885853"/>
              <a:gd name="connsiteX18" fmla="*/ 968842 w 5065543"/>
              <a:gd name="connsiteY18" fmla="*/ 590018 h 3885853"/>
              <a:gd name="connsiteX19" fmla="*/ 986774 w 5065543"/>
              <a:gd name="connsiteY19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4993239 w 5065543"/>
              <a:gd name="connsiteY7" fmla="*/ 3784266 h 3885853"/>
              <a:gd name="connsiteX8" fmla="*/ 4229604 w 5065543"/>
              <a:gd name="connsiteY8" fmla="*/ 3851522 h 3885853"/>
              <a:gd name="connsiteX9" fmla="*/ 904564 w 5065543"/>
              <a:gd name="connsiteY9" fmla="*/ 3793288 h 3885853"/>
              <a:gd name="connsiteX10" fmla="*/ 451805 w 5065543"/>
              <a:gd name="connsiteY10" fmla="*/ 3738960 h 3885853"/>
              <a:gd name="connsiteX11" fmla="*/ 417467 w 5065543"/>
              <a:gd name="connsiteY11" fmla="*/ 3743134 h 3885853"/>
              <a:gd name="connsiteX12" fmla="*/ 47039 w 5065543"/>
              <a:gd name="connsiteY12" fmla="*/ 3447046 h 3885853"/>
              <a:gd name="connsiteX13" fmla="*/ 38763 w 5065543"/>
              <a:gd name="connsiteY13" fmla="*/ 3414896 h 3885853"/>
              <a:gd name="connsiteX14" fmla="*/ 28376 w 5065543"/>
              <a:gd name="connsiteY14" fmla="*/ 3388641 h 3885853"/>
              <a:gd name="connsiteX15" fmla="*/ 14642 w 5065543"/>
              <a:gd name="connsiteY15" fmla="*/ 2681940 h 3885853"/>
              <a:gd name="connsiteX16" fmla="*/ 141525 w 5065543"/>
              <a:gd name="connsiteY16" fmla="*/ 1290513 h 3885853"/>
              <a:gd name="connsiteX17" fmla="*/ 968842 w 5065543"/>
              <a:gd name="connsiteY17" fmla="*/ 590018 h 3885853"/>
              <a:gd name="connsiteX18" fmla="*/ 986774 w 5065543"/>
              <a:gd name="connsiteY18" fmla="*/ 0 h 3885853"/>
              <a:gd name="connsiteX0" fmla="*/ 986774 w 5073884"/>
              <a:gd name="connsiteY0" fmla="*/ 0 h 3885853"/>
              <a:gd name="connsiteX1" fmla="*/ 1598492 w 5073884"/>
              <a:gd name="connsiteY1" fmla="*/ 571743 h 3885853"/>
              <a:gd name="connsiteX2" fmla="*/ 4623587 w 5073884"/>
              <a:gd name="connsiteY2" fmla="*/ 815032 h 3885853"/>
              <a:gd name="connsiteX3" fmla="*/ 5045794 w 5073884"/>
              <a:gd name="connsiteY3" fmla="*/ 2583837 h 3885853"/>
              <a:gd name="connsiteX4" fmla="*/ 5065097 w 5073884"/>
              <a:gd name="connsiteY4" fmla="*/ 3007422 h 3885853"/>
              <a:gd name="connsiteX5" fmla="*/ 5059336 w 5073884"/>
              <a:gd name="connsiteY5" fmla="*/ 3165214 h 3885853"/>
              <a:gd name="connsiteX6" fmla="*/ 4993239 w 5073884"/>
              <a:gd name="connsiteY6" fmla="*/ 3784266 h 3885853"/>
              <a:gd name="connsiteX7" fmla="*/ 4229604 w 5073884"/>
              <a:gd name="connsiteY7" fmla="*/ 3851522 h 3885853"/>
              <a:gd name="connsiteX8" fmla="*/ 904564 w 5073884"/>
              <a:gd name="connsiteY8" fmla="*/ 3793288 h 3885853"/>
              <a:gd name="connsiteX9" fmla="*/ 451805 w 5073884"/>
              <a:gd name="connsiteY9" fmla="*/ 3738960 h 3885853"/>
              <a:gd name="connsiteX10" fmla="*/ 417467 w 5073884"/>
              <a:gd name="connsiteY10" fmla="*/ 3743134 h 3885853"/>
              <a:gd name="connsiteX11" fmla="*/ 47039 w 5073884"/>
              <a:gd name="connsiteY11" fmla="*/ 3447046 h 3885853"/>
              <a:gd name="connsiteX12" fmla="*/ 38763 w 5073884"/>
              <a:gd name="connsiteY12" fmla="*/ 3414896 h 3885853"/>
              <a:gd name="connsiteX13" fmla="*/ 28376 w 5073884"/>
              <a:gd name="connsiteY13" fmla="*/ 3388641 h 3885853"/>
              <a:gd name="connsiteX14" fmla="*/ 14642 w 5073884"/>
              <a:gd name="connsiteY14" fmla="*/ 2681940 h 3885853"/>
              <a:gd name="connsiteX15" fmla="*/ 141525 w 5073884"/>
              <a:gd name="connsiteY15" fmla="*/ 1290513 h 3885853"/>
              <a:gd name="connsiteX16" fmla="*/ 968842 w 5073884"/>
              <a:gd name="connsiteY16" fmla="*/ 590018 h 3885853"/>
              <a:gd name="connsiteX17" fmla="*/ 986774 w 5073884"/>
              <a:gd name="connsiteY17" fmla="*/ 0 h 3885853"/>
              <a:gd name="connsiteX0" fmla="*/ 986774 w 5078114"/>
              <a:gd name="connsiteY0" fmla="*/ 0 h 3885853"/>
              <a:gd name="connsiteX1" fmla="*/ 1598492 w 5078114"/>
              <a:gd name="connsiteY1" fmla="*/ 571743 h 3885853"/>
              <a:gd name="connsiteX2" fmla="*/ 4623587 w 5078114"/>
              <a:gd name="connsiteY2" fmla="*/ 815032 h 3885853"/>
              <a:gd name="connsiteX3" fmla="*/ 5045794 w 5078114"/>
              <a:gd name="connsiteY3" fmla="*/ 2583837 h 3885853"/>
              <a:gd name="connsiteX4" fmla="*/ 5065097 w 5078114"/>
              <a:gd name="connsiteY4" fmla="*/ 3007422 h 3885853"/>
              <a:gd name="connsiteX5" fmla="*/ 4993239 w 5078114"/>
              <a:gd name="connsiteY5" fmla="*/ 3784266 h 3885853"/>
              <a:gd name="connsiteX6" fmla="*/ 4229604 w 5078114"/>
              <a:gd name="connsiteY6" fmla="*/ 3851522 h 3885853"/>
              <a:gd name="connsiteX7" fmla="*/ 904564 w 5078114"/>
              <a:gd name="connsiteY7" fmla="*/ 3793288 h 3885853"/>
              <a:gd name="connsiteX8" fmla="*/ 451805 w 5078114"/>
              <a:gd name="connsiteY8" fmla="*/ 3738960 h 3885853"/>
              <a:gd name="connsiteX9" fmla="*/ 417467 w 5078114"/>
              <a:gd name="connsiteY9" fmla="*/ 3743134 h 3885853"/>
              <a:gd name="connsiteX10" fmla="*/ 47039 w 5078114"/>
              <a:gd name="connsiteY10" fmla="*/ 3447046 h 3885853"/>
              <a:gd name="connsiteX11" fmla="*/ 38763 w 5078114"/>
              <a:gd name="connsiteY11" fmla="*/ 3414896 h 3885853"/>
              <a:gd name="connsiteX12" fmla="*/ 28376 w 5078114"/>
              <a:gd name="connsiteY12" fmla="*/ 3388641 h 3885853"/>
              <a:gd name="connsiteX13" fmla="*/ 14642 w 5078114"/>
              <a:gd name="connsiteY13" fmla="*/ 2681940 h 3885853"/>
              <a:gd name="connsiteX14" fmla="*/ 141525 w 5078114"/>
              <a:gd name="connsiteY14" fmla="*/ 1290513 h 3885853"/>
              <a:gd name="connsiteX15" fmla="*/ 968842 w 5078114"/>
              <a:gd name="connsiteY15" fmla="*/ 590018 h 3885853"/>
              <a:gd name="connsiteX16" fmla="*/ 986774 w 5078114"/>
              <a:gd name="connsiteY16" fmla="*/ 0 h 3885853"/>
              <a:gd name="connsiteX0" fmla="*/ 986774 w 5094085"/>
              <a:gd name="connsiteY0" fmla="*/ 0 h 3885853"/>
              <a:gd name="connsiteX1" fmla="*/ 1598492 w 5094085"/>
              <a:gd name="connsiteY1" fmla="*/ 571743 h 3885853"/>
              <a:gd name="connsiteX2" fmla="*/ 4623587 w 5094085"/>
              <a:gd name="connsiteY2" fmla="*/ 815032 h 3885853"/>
              <a:gd name="connsiteX3" fmla="*/ 5045794 w 5094085"/>
              <a:gd name="connsiteY3" fmla="*/ 2583837 h 3885853"/>
              <a:gd name="connsiteX4" fmla="*/ 4993239 w 5094085"/>
              <a:gd name="connsiteY4" fmla="*/ 3784266 h 3885853"/>
              <a:gd name="connsiteX5" fmla="*/ 4229604 w 5094085"/>
              <a:gd name="connsiteY5" fmla="*/ 3851522 h 3885853"/>
              <a:gd name="connsiteX6" fmla="*/ 904564 w 5094085"/>
              <a:gd name="connsiteY6" fmla="*/ 3793288 h 3885853"/>
              <a:gd name="connsiteX7" fmla="*/ 451805 w 5094085"/>
              <a:gd name="connsiteY7" fmla="*/ 3738960 h 3885853"/>
              <a:gd name="connsiteX8" fmla="*/ 417467 w 5094085"/>
              <a:gd name="connsiteY8" fmla="*/ 3743134 h 3885853"/>
              <a:gd name="connsiteX9" fmla="*/ 47039 w 5094085"/>
              <a:gd name="connsiteY9" fmla="*/ 3447046 h 3885853"/>
              <a:gd name="connsiteX10" fmla="*/ 38763 w 5094085"/>
              <a:gd name="connsiteY10" fmla="*/ 3414896 h 3885853"/>
              <a:gd name="connsiteX11" fmla="*/ 28376 w 5094085"/>
              <a:gd name="connsiteY11" fmla="*/ 3388641 h 3885853"/>
              <a:gd name="connsiteX12" fmla="*/ 14642 w 5094085"/>
              <a:gd name="connsiteY12" fmla="*/ 2681940 h 3885853"/>
              <a:gd name="connsiteX13" fmla="*/ 141525 w 5094085"/>
              <a:gd name="connsiteY13" fmla="*/ 1290513 h 3885853"/>
              <a:gd name="connsiteX14" fmla="*/ 968842 w 5094085"/>
              <a:gd name="connsiteY14" fmla="*/ 590018 h 3885853"/>
              <a:gd name="connsiteX15" fmla="*/ 986774 w 5094085"/>
              <a:gd name="connsiteY15" fmla="*/ 0 h 3885853"/>
              <a:gd name="connsiteX0" fmla="*/ 986774 w 5062386"/>
              <a:gd name="connsiteY0" fmla="*/ 0 h 3895361"/>
              <a:gd name="connsiteX1" fmla="*/ 1598492 w 5062386"/>
              <a:gd name="connsiteY1" fmla="*/ 571743 h 3895361"/>
              <a:gd name="connsiteX2" fmla="*/ 4623587 w 5062386"/>
              <a:gd name="connsiteY2" fmla="*/ 815032 h 3895361"/>
              <a:gd name="connsiteX3" fmla="*/ 5045794 w 5062386"/>
              <a:gd name="connsiteY3" fmla="*/ 2583837 h 3895361"/>
              <a:gd name="connsiteX4" fmla="*/ 4851350 w 5062386"/>
              <a:gd name="connsiteY4" fmla="*/ 3634494 h 3895361"/>
              <a:gd name="connsiteX5" fmla="*/ 4229604 w 5062386"/>
              <a:gd name="connsiteY5" fmla="*/ 3851522 h 3895361"/>
              <a:gd name="connsiteX6" fmla="*/ 904564 w 5062386"/>
              <a:gd name="connsiteY6" fmla="*/ 3793288 h 3895361"/>
              <a:gd name="connsiteX7" fmla="*/ 451805 w 5062386"/>
              <a:gd name="connsiteY7" fmla="*/ 3738960 h 3895361"/>
              <a:gd name="connsiteX8" fmla="*/ 417467 w 5062386"/>
              <a:gd name="connsiteY8" fmla="*/ 3743134 h 3895361"/>
              <a:gd name="connsiteX9" fmla="*/ 47039 w 5062386"/>
              <a:gd name="connsiteY9" fmla="*/ 3447046 h 3895361"/>
              <a:gd name="connsiteX10" fmla="*/ 38763 w 5062386"/>
              <a:gd name="connsiteY10" fmla="*/ 3414896 h 3895361"/>
              <a:gd name="connsiteX11" fmla="*/ 28376 w 5062386"/>
              <a:gd name="connsiteY11" fmla="*/ 3388641 h 3895361"/>
              <a:gd name="connsiteX12" fmla="*/ 14642 w 5062386"/>
              <a:gd name="connsiteY12" fmla="*/ 2681940 h 3895361"/>
              <a:gd name="connsiteX13" fmla="*/ 141525 w 5062386"/>
              <a:gd name="connsiteY13" fmla="*/ 1290513 h 3895361"/>
              <a:gd name="connsiteX14" fmla="*/ 968842 w 5062386"/>
              <a:gd name="connsiteY14" fmla="*/ 590018 h 3895361"/>
              <a:gd name="connsiteX15" fmla="*/ 986774 w 5062386"/>
              <a:gd name="connsiteY15" fmla="*/ 0 h 3895361"/>
              <a:gd name="connsiteX0" fmla="*/ 986774 w 5051609"/>
              <a:gd name="connsiteY0" fmla="*/ 0 h 3895361"/>
              <a:gd name="connsiteX1" fmla="*/ 1598492 w 5051609"/>
              <a:gd name="connsiteY1" fmla="*/ 571743 h 3895361"/>
              <a:gd name="connsiteX2" fmla="*/ 4623587 w 5051609"/>
              <a:gd name="connsiteY2" fmla="*/ 815032 h 3895361"/>
              <a:gd name="connsiteX3" fmla="*/ 5045794 w 5051609"/>
              <a:gd name="connsiteY3" fmla="*/ 2583837 h 3895361"/>
              <a:gd name="connsiteX4" fmla="*/ 4851350 w 5051609"/>
              <a:gd name="connsiteY4" fmla="*/ 3634494 h 3895361"/>
              <a:gd name="connsiteX5" fmla="*/ 4229604 w 5051609"/>
              <a:gd name="connsiteY5" fmla="*/ 3851522 h 3895361"/>
              <a:gd name="connsiteX6" fmla="*/ 904564 w 5051609"/>
              <a:gd name="connsiteY6" fmla="*/ 3793288 h 3895361"/>
              <a:gd name="connsiteX7" fmla="*/ 451805 w 5051609"/>
              <a:gd name="connsiteY7" fmla="*/ 3738960 h 3895361"/>
              <a:gd name="connsiteX8" fmla="*/ 417467 w 5051609"/>
              <a:gd name="connsiteY8" fmla="*/ 3743134 h 3895361"/>
              <a:gd name="connsiteX9" fmla="*/ 47039 w 5051609"/>
              <a:gd name="connsiteY9" fmla="*/ 3447046 h 3895361"/>
              <a:gd name="connsiteX10" fmla="*/ 38763 w 5051609"/>
              <a:gd name="connsiteY10" fmla="*/ 3414896 h 3895361"/>
              <a:gd name="connsiteX11" fmla="*/ 28376 w 5051609"/>
              <a:gd name="connsiteY11" fmla="*/ 3388641 h 3895361"/>
              <a:gd name="connsiteX12" fmla="*/ 14642 w 5051609"/>
              <a:gd name="connsiteY12" fmla="*/ 2681940 h 3895361"/>
              <a:gd name="connsiteX13" fmla="*/ 141525 w 5051609"/>
              <a:gd name="connsiteY13" fmla="*/ 1290513 h 3895361"/>
              <a:gd name="connsiteX14" fmla="*/ 968842 w 5051609"/>
              <a:gd name="connsiteY14" fmla="*/ 590018 h 3895361"/>
              <a:gd name="connsiteX15" fmla="*/ 986774 w 5051609"/>
              <a:gd name="connsiteY15" fmla="*/ 0 h 3895361"/>
              <a:gd name="connsiteX0" fmla="*/ 986774 w 5100973"/>
              <a:gd name="connsiteY0" fmla="*/ 0 h 3895361"/>
              <a:gd name="connsiteX1" fmla="*/ 1598492 w 5100973"/>
              <a:gd name="connsiteY1" fmla="*/ 571743 h 3895361"/>
              <a:gd name="connsiteX2" fmla="*/ 4623587 w 5100973"/>
              <a:gd name="connsiteY2" fmla="*/ 815032 h 3895361"/>
              <a:gd name="connsiteX3" fmla="*/ 5100973 w 5100973"/>
              <a:gd name="connsiteY3" fmla="*/ 2118754 h 3895361"/>
              <a:gd name="connsiteX4" fmla="*/ 4851350 w 5100973"/>
              <a:gd name="connsiteY4" fmla="*/ 3634494 h 3895361"/>
              <a:gd name="connsiteX5" fmla="*/ 4229604 w 5100973"/>
              <a:gd name="connsiteY5" fmla="*/ 3851522 h 3895361"/>
              <a:gd name="connsiteX6" fmla="*/ 904564 w 5100973"/>
              <a:gd name="connsiteY6" fmla="*/ 3793288 h 3895361"/>
              <a:gd name="connsiteX7" fmla="*/ 451805 w 5100973"/>
              <a:gd name="connsiteY7" fmla="*/ 3738960 h 3895361"/>
              <a:gd name="connsiteX8" fmla="*/ 417467 w 5100973"/>
              <a:gd name="connsiteY8" fmla="*/ 3743134 h 3895361"/>
              <a:gd name="connsiteX9" fmla="*/ 47039 w 5100973"/>
              <a:gd name="connsiteY9" fmla="*/ 3447046 h 3895361"/>
              <a:gd name="connsiteX10" fmla="*/ 38763 w 5100973"/>
              <a:gd name="connsiteY10" fmla="*/ 3414896 h 3895361"/>
              <a:gd name="connsiteX11" fmla="*/ 28376 w 5100973"/>
              <a:gd name="connsiteY11" fmla="*/ 3388641 h 3895361"/>
              <a:gd name="connsiteX12" fmla="*/ 14642 w 5100973"/>
              <a:gd name="connsiteY12" fmla="*/ 2681940 h 3895361"/>
              <a:gd name="connsiteX13" fmla="*/ 141525 w 5100973"/>
              <a:gd name="connsiteY13" fmla="*/ 1290513 h 3895361"/>
              <a:gd name="connsiteX14" fmla="*/ 968842 w 5100973"/>
              <a:gd name="connsiteY14" fmla="*/ 590018 h 3895361"/>
              <a:gd name="connsiteX15" fmla="*/ 986774 w 5100973"/>
              <a:gd name="connsiteY15" fmla="*/ 0 h 3895361"/>
              <a:gd name="connsiteX0" fmla="*/ 986774 w 5100973"/>
              <a:gd name="connsiteY0" fmla="*/ 0 h 3895361"/>
              <a:gd name="connsiteX1" fmla="*/ 1598492 w 5100973"/>
              <a:gd name="connsiteY1" fmla="*/ 571743 h 3895361"/>
              <a:gd name="connsiteX2" fmla="*/ 4623587 w 5100973"/>
              <a:gd name="connsiteY2" fmla="*/ 815032 h 3895361"/>
              <a:gd name="connsiteX3" fmla="*/ 5100973 w 5100973"/>
              <a:gd name="connsiteY3" fmla="*/ 2118754 h 3895361"/>
              <a:gd name="connsiteX4" fmla="*/ 4851350 w 5100973"/>
              <a:gd name="connsiteY4" fmla="*/ 3634494 h 3895361"/>
              <a:gd name="connsiteX5" fmla="*/ 4229604 w 5100973"/>
              <a:gd name="connsiteY5" fmla="*/ 3851522 h 3895361"/>
              <a:gd name="connsiteX6" fmla="*/ 904564 w 5100973"/>
              <a:gd name="connsiteY6" fmla="*/ 3793288 h 3895361"/>
              <a:gd name="connsiteX7" fmla="*/ 451805 w 5100973"/>
              <a:gd name="connsiteY7" fmla="*/ 3738960 h 3895361"/>
              <a:gd name="connsiteX8" fmla="*/ 417467 w 5100973"/>
              <a:gd name="connsiteY8" fmla="*/ 3743134 h 3895361"/>
              <a:gd name="connsiteX9" fmla="*/ 47039 w 5100973"/>
              <a:gd name="connsiteY9" fmla="*/ 3447046 h 3895361"/>
              <a:gd name="connsiteX10" fmla="*/ 38763 w 5100973"/>
              <a:gd name="connsiteY10" fmla="*/ 3414896 h 3895361"/>
              <a:gd name="connsiteX11" fmla="*/ 28376 w 5100973"/>
              <a:gd name="connsiteY11" fmla="*/ 3388641 h 3895361"/>
              <a:gd name="connsiteX12" fmla="*/ 14642 w 5100973"/>
              <a:gd name="connsiteY12" fmla="*/ 2681940 h 3895361"/>
              <a:gd name="connsiteX13" fmla="*/ 141525 w 5100973"/>
              <a:gd name="connsiteY13" fmla="*/ 1290513 h 3895361"/>
              <a:gd name="connsiteX14" fmla="*/ 968842 w 5100973"/>
              <a:gd name="connsiteY14" fmla="*/ 590018 h 3895361"/>
              <a:gd name="connsiteX15" fmla="*/ 986774 w 5100973"/>
              <a:gd name="connsiteY15" fmla="*/ 0 h 3895361"/>
              <a:gd name="connsiteX0" fmla="*/ 986774 w 5100973"/>
              <a:gd name="connsiteY0" fmla="*/ 0 h 3895361"/>
              <a:gd name="connsiteX1" fmla="*/ 1598492 w 5100973"/>
              <a:gd name="connsiteY1" fmla="*/ 571743 h 3895361"/>
              <a:gd name="connsiteX2" fmla="*/ 4623587 w 5100973"/>
              <a:gd name="connsiteY2" fmla="*/ 815032 h 3895361"/>
              <a:gd name="connsiteX3" fmla="*/ 5100973 w 5100973"/>
              <a:gd name="connsiteY3" fmla="*/ 2118754 h 3895361"/>
              <a:gd name="connsiteX4" fmla="*/ 4851350 w 5100973"/>
              <a:gd name="connsiteY4" fmla="*/ 3634494 h 3895361"/>
              <a:gd name="connsiteX5" fmla="*/ 4229604 w 5100973"/>
              <a:gd name="connsiteY5" fmla="*/ 3851522 h 3895361"/>
              <a:gd name="connsiteX6" fmla="*/ 904564 w 5100973"/>
              <a:gd name="connsiteY6" fmla="*/ 3793288 h 3895361"/>
              <a:gd name="connsiteX7" fmla="*/ 451805 w 5100973"/>
              <a:gd name="connsiteY7" fmla="*/ 3738960 h 3895361"/>
              <a:gd name="connsiteX8" fmla="*/ 417467 w 5100973"/>
              <a:gd name="connsiteY8" fmla="*/ 3743134 h 3895361"/>
              <a:gd name="connsiteX9" fmla="*/ 47039 w 5100973"/>
              <a:gd name="connsiteY9" fmla="*/ 3447046 h 3895361"/>
              <a:gd name="connsiteX10" fmla="*/ 38763 w 5100973"/>
              <a:gd name="connsiteY10" fmla="*/ 3414896 h 3895361"/>
              <a:gd name="connsiteX11" fmla="*/ 28376 w 5100973"/>
              <a:gd name="connsiteY11" fmla="*/ 3388641 h 3895361"/>
              <a:gd name="connsiteX12" fmla="*/ 14642 w 5100973"/>
              <a:gd name="connsiteY12" fmla="*/ 2681940 h 3895361"/>
              <a:gd name="connsiteX13" fmla="*/ 141525 w 5100973"/>
              <a:gd name="connsiteY13" fmla="*/ 1290513 h 3895361"/>
              <a:gd name="connsiteX14" fmla="*/ 968842 w 5100973"/>
              <a:gd name="connsiteY14" fmla="*/ 590018 h 3895361"/>
              <a:gd name="connsiteX15" fmla="*/ 986774 w 5100973"/>
              <a:gd name="connsiteY15" fmla="*/ 0 h 3895361"/>
              <a:gd name="connsiteX0" fmla="*/ 986774 w 5100973"/>
              <a:gd name="connsiteY0" fmla="*/ 0 h 3992101"/>
              <a:gd name="connsiteX1" fmla="*/ 1598492 w 5100973"/>
              <a:gd name="connsiteY1" fmla="*/ 571743 h 3992101"/>
              <a:gd name="connsiteX2" fmla="*/ 4623587 w 5100973"/>
              <a:gd name="connsiteY2" fmla="*/ 815032 h 3992101"/>
              <a:gd name="connsiteX3" fmla="*/ 5100973 w 5100973"/>
              <a:gd name="connsiteY3" fmla="*/ 2118754 h 3992101"/>
              <a:gd name="connsiteX4" fmla="*/ 4851350 w 5100973"/>
              <a:gd name="connsiteY4" fmla="*/ 3634494 h 3992101"/>
              <a:gd name="connsiteX5" fmla="*/ 3796052 w 5100973"/>
              <a:gd name="connsiteY5" fmla="*/ 3985529 h 3992101"/>
              <a:gd name="connsiteX6" fmla="*/ 904564 w 5100973"/>
              <a:gd name="connsiteY6" fmla="*/ 3793288 h 3992101"/>
              <a:gd name="connsiteX7" fmla="*/ 451805 w 5100973"/>
              <a:gd name="connsiteY7" fmla="*/ 3738960 h 3992101"/>
              <a:gd name="connsiteX8" fmla="*/ 417467 w 5100973"/>
              <a:gd name="connsiteY8" fmla="*/ 3743134 h 3992101"/>
              <a:gd name="connsiteX9" fmla="*/ 47039 w 5100973"/>
              <a:gd name="connsiteY9" fmla="*/ 3447046 h 3992101"/>
              <a:gd name="connsiteX10" fmla="*/ 38763 w 5100973"/>
              <a:gd name="connsiteY10" fmla="*/ 3414896 h 3992101"/>
              <a:gd name="connsiteX11" fmla="*/ 28376 w 5100973"/>
              <a:gd name="connsiteY11" fmla="*/ 3388641 h 3992101"/>
              <a:gd name="connsiteX12" fmla="*/ 14642 w 5100973"/>
              <a:gd name="connsiteY12" fmla="*/ 2681940 h 3992101"/>
              <a:gd name="connsiteX13" fmla="*/ 141525 w 5100973"/>
              <a:gd name="connsiteY13" fmla="*/ 1290513 h 3992101"/>
              <a:gd name="connsiteX14" fmla="*/ 968842 w 5100973"/>
              <a:gd name="connsiteY14" fmla="*/ 590018 h 3992101"/>
              <a:gd name="connsiteX15" fmla="*/ 986774 w 5100973"/>
              <a:gd name="connsiteY15" fmla="*/ 0 h 3992101"/>
              <a:gd name="connsiteX0" fmla="*/ 986774 w 5100973"/>
              <a:gd name="connsiteY0" fmla="*/ 0 h 3992101"/>
              <a:gd name="connsiteX1" fmla="*/ 1598492 w 5100973"/>
              <a:gd name="connsiteY1" fmla="*/ 571743 h 3992101"/>
              <a:gd name="connsiteX2" fmla="*/ 4623587 w 5100973"/>
              <a:gd name="connsiteY2" fmla="*/ 815032 h 3992101"/>
              <a:gd name="connsiteX3" fmla="*/ 5100973 w 5100973"/>
              <a:gd name="connsiteY3" fmla="*/ 2118754 h 3992101"/>
              <a:gd name="connsiteX4" fmla="*/ 4851350 w 5100973"/>
              <a:gd name="connsiteY4" fmla="*/ 3634494 h 3992101"/>
              <a:gd name="connsiteX5" fmla="*/ 3796052 w 5100973"/>
              <a:gd name="connsiteY5" fmla="*/ 3985529 h 3992101"/>
              <a:gd name="connsiteX6" fmla="*/ 904564 w 5100973"/>
              <a:gd name="connsiteY6" fmla="*/ 3793288 h 3992101"/>
              <a:gd name="connsiteX7" fmla="*/ 451805 w 5100973"/>
              <a:gd name="connsiteY7" fmla="*/ 3738960 h 3992101"/>
              <a:gd name="connsiteX8" fmla="*/ 417467 w 5100973"/>
              <a:gd name="connsiteY8" fmla="*/ 3743134 h 3992101"/>
              <a:gd name="connsiteX9" fmla="*/ 47039 w 5100973"/>
              <a:gd name="connsiteY9" fmla="*/ 3447046 h 3992101"/>
              <a:gd name="connsiteX10" fmla="*/ 38763 w 5100973"/>
              <a:gd name="connsiteY10" fmla="*/ 3414896 h 3992101"/>
              <a:gd name="connsiteX11" fmla="*/ 28376 w 5100973"/>
              <a:gd name="connsiteY11" fmla="*/ 3388641 h 3992101"/>
              <a:gd name="connsiteX12" fmla="*/ 14642 w 5100973"/>
              <a:gd name="connsiteY12" fmla="*/ 2681940 h 3992101"/>
              <a:gd name="connsiteX13" fmla="*/ 141525 w 5100973"/>
              <a:gd name="connsiteY13" fmla="*/ 1290513 h 3992101"/>
              <a:gd name="connsiteX14" fmla="*/ 968842 w 5100973"/>
              <a:gd name="connsiteY14" fmla="*/ 590018 h 3992101"/>
              <a:gd name="connsiteX15" fmla="*/ 986774 w 5100973"/>
              <a:gd name="connsiteY15" fmla="*/ 0 h 3992101"/>
              <a:gd name="connsiteX0" fmla="*/ 986774 w 5100973"/>
              <a:gd name="connsiteY0" fmla="*/ 0 h 4001096"/>
              <a:gd name="connsiteX1" fmla="*/ 1598492 w 5100973"/>
              <a:gd name="connsiteY1" fmla="*/ 571743 h 4001096"/>
              <a:gd name="connsiteX2" fmla="*/ 4623587 w 5100973"/>
              <a:gd name="connsiteY2" fmla="*/ 815032 h 4001096"/>
              <a:gd name="connsiteX3" fmla="*/ 5100973 w 5100973"/>
              <a:gd name="connsiteY3" fmla="*/ 2118754 h 4001096"/>
              <a:gd name="connsiteX4" fmla="*/ 4851350 w 5100973"/>
              <a:gd name="connsiteY4" fmla="*/ 3634494 h 4001096"/>
              <a:gd name="connsiteX5" fmla="*/ 3796052 w 5100973"/>
              <a:gd name="connsiteY5" fmla="*/ 3985529 h 4001096"/>
              <a:gd name="connsiteX6" fmla="*/ 959744 w 5100973"/>
              <a:gd name="connsiteY6" fmla="*/ 3840584 h 4001096"/>
              <a:gd name="connsiteX7" fmla="*/ 451805 w 5100973"/>
              <a:gd name="connsiteY7" fmla="*/ 3738960 h 4001096"/>
              <a:gd name="connsiteX8" fmla="*/ 417467 w 5100973"/>
              <a:gd name="connsiteY8" fmla="*/ 3743134 h 4001096"/>
              <a:gd name="connsiteX9" fmla="*/ 47039 w 5100973"/>
              <a:gd name="connsiteY9" fmla="*/ 3447046 h 4001096"/>
              <a:gd name="connsiteX10" fmla="*/ 38763 w 5100973"/>
              <a:gd name="connsiteY10" fmla="*/ 3414896 h 4001096"/>
              <a:gd name="connsiteX11" fmla="*/ 28376 w 5100973"/>
              <a:gd name="connsiteY11" fmla="*/ 3388641 h 4001096"/>
              <a:gd name="connsiteX12" fmla="*/ 14642 w 5100973"/>
              <a:gd name="connsiteY12" fmla="*/ 2681940 h 4001096"/>
              <a:gd name="connsiteX13" fmla="*/ 141525 w 5100973"/>
              <a:gd name="connsiteY13" fmla="*/ 1290513 h 4001096"/>
              <a:gd name="connsiteX14" fmla="*/ 968842 w 5100973"/>
              <a:gd name="connsiteY14" fmla="*/ 590018 h 4001096"/>
              <a:gd name="connsiteX15" fmla="*/ 986774 w 5100973"/>
              <a:gd name="connsiteY15" fmla="*/ 0 h 4001096"/>
              <a:gd name="connsiteX0" fmla="*/ 986774 w 5100973"/>
              <a:gd name="connsiteY0" fmla="*/ 0 h 4001096"/>
              <a:gd name="connsiteX1" fmla="*/ 1598492 w 5100973"/>
              <a:gd name="connsiteY1" fmla="*/ 571743 h 4001096"/>
              <a:gd name="connsiteX2" fmla="*/ 4623587 w 5100973"/>
              <a:gd name="connsiteY2" fmla="*/ 815032 h 4001096"/>
              <a:gd name="connsiteX3" fmla="*/ 5100973 w 5100973"/>
              <a:gd name="connsiteY3" fmla="*/ 2118754 h 4001096"/>
              <a:gd name="connsiteX4" fmla="*/ 4851350 w 5100973"/>
              <a:gd name="connsiteY4" fmla="*/ 3634494 h 4001096"/>
              <a:gd name="connsiteX5" fmla="*/ 3796052 w 5100973"/>
              <a:gd name="connsiteY5" fmla="*/ 3985529 h 4001096"/>
              <a:gd name="connsiteX6" fmla="*/ 959744 w 5100973"/>
              <a:gd name="connsiteY6" fmla="*/ 3840584 h 4001096"/>
              <a:gd name="connsiteX7" fmla="*/ 451805 w 5100973"/>
              <a:gd name="connsiteY7" fmla="*/ 3738960 h 4001096"/>
              <a:gd name="connsiteX8" fmla="*/ 47039 w 5100973"/>
              <a:gd name="connsiteY8" fmla="*/ 3447046 h 4001096"/>
              <a:gd name="connsiteX9" fmla="*/ 38763 w 5100973"/>
              <a:gd name="connsiteY9" fmla="*/ 3414896 h 4001096"/>
              <a:gd name="connsiteX10" fmla="*/ 28376 w 5100973"/>
              <a:gd name="connsiteY10" fmla="*/ 3388641 h 4001096"/>
              <a:gd name="connsiteX11" fmla="*/ 14642 w 5100973"/>
              <a:gd name="connsiteY11" fmla="*/ 2681940 h 4001096"/>
              <a:gd name="connsiteX12" fmla="*/ 141525 w 5100973"/>
              <a:gd name="connsiteY12" fmla="*/ 1290513 h 4001096"/>
              <a:gd name="connsiteX13" fmla="*/ 968842 w 5100973"/>
              <a:gd name="connsiteY13" fmla="*/ 590018 h 4001096"/>
              <a:gd name="connsiteX14" fmla="*/ 986774 w 5100973"/>
              <a:gd name="connsiteY14" fmla="*/ 0 h 4001096"/>
              <a:gd name="connsiteX0" fmla="*/ 984626 w 5098825"/>
              <a:gd name="connsiteY0" fmla="*/ 0 h 4001096"/>
              <a:gd name="connsiteX1" fmla="*/ 1596344 w 5098825"/>
              <a:gd name="connsiteY1" fmla="*/ 571743 h 4001096"/>
              <a:gd name="connsiteX2" fmla="*/ 4621439 w 5098825"/>
              <a:gd name="connsiteY2" fmla="*/ 815032 h 4001096"/>
              <a:gd name="connsiteX3" fmla="*/ 5098825 w 5098825"/>
              <a:gd name="connsiteY3" fmla="*/ 2118754 h 4001096"/>
              <a:gd name="connsiteX4" fmla="*/ 4849202 w 5098825"/>
              <a:gd name="connsiteY4" fmla="*/ 3634494 h 4001096"/>
              <a:gd name="connsiteX5" fmla="*/ 3793904 w 5098825"/>
              <a:gd name="connsiteY5" fmla="*/ 3985529 h 4001096"/>
              <a:gd name="connsiteX6" fmla="*/ 957596 w 5098825"/>
              <a:gd name="connsiteY6" fmla="*/ 3840584 h 4001096"/>
              <a:gd name="connsiteX7" fmla="*/ 449657 w 5098825"/>
              <a:gd name="connsiteY7" fmla="*/ 3738960 h 4001096"/>
              <a:gd name="connsiteX8" fmla="*/ 44891 w 5098825"/>
              <a:gd name="connsiteY8" fmla="*/ 3447046 h 4001096"/>
              <a:gd name="connsiteX9" fmla="*/ 36615 w 5098825"/>
              <a:gd name="connsiteY9" fmla="*/ 3414896 h 4001096"/>
              <a:gd name="connsiteX10" fmla="*/ 12494 w 5098825"/>
              <a:gd name="connsiteY10" fmla="*/ 2681940 h 4001096"/>
              <a:gd name="connsiteX11" fmla="*/ 139377 w 5098825"/>
              <a:gd name="connsiteY11" fmla="*/ 1290513 h 4001096"/>
              <a:gd name="connsiteX12" fmla="*/ 966694 w 5098825"/>
              <a:gd name="connsiteY12" fmla="*/ 590018 h 4001096"/>
              <a:gd name="connsiteX13" fmla="*/ 984626 w 5098825"/>
              <a:gd name="connsiteY13" fmla="*/ 0 h 4001096"/>
              <a:gd name="connsiteX0" fmla="*/ 983699 w 5097898"/>
              <a:gd name="connsiteY0" fmla="*/ 0 h 4001096"/>
              <a:gd name="connsiteX1" fmla="*/ 1595417 w 5097898"/>
              <a:gd name="connsiteY1" fmla="*/ 571743 h 4001096"/>
              <a:gd name="connsiteX2" fmla="*/ 4620512 w 5097898"/>
              <a:gd name="connsiteY2" fmla="*/ 815032 h 4001096"/>
              <a:gd name="connsiteX3" fmla="*/ 5097898 w 5097898"/>
              <a:gd name="connsiteY3" fmla="*/ 2118754 h 4001096"/>
              <a:gd name="connsiteX4" fmla="*/ 4848275 w 5097898"/>
              <a:gd name="connsiteY4" fmla="*/ 3634494 h 4001096"/>
              <a:gd name="connsiteX5" fmla="*/ 3792977 w 5097898"/>
              <a:gd name="connsiteY5" fmla="*/ 3985529 h 4001096"/>
              <a:gd name="connsiteX6" fmla="*/ 956669 w 5097898"/>
              <a:gd name="connsiteY6" fmla="*/ 3840584 h 4001096"/>
              <a:gd name="connsiteX7" fmla="*/ 448730 w 5097898"/>
              <a:gd name="connsiteY7" fmla="*/ 3738960 h 4001096"/>
              <a:gd name="connsiteX8" fmla="*/ 43964 w 5097898"/>
              <a:gd name="connsiteY8" fmla="*/ 3447046 h 4001096"/>
              <a:gd name="connsiteX9" fmla="*/ 4157 w 5097898"/>
              <a:gd name="connsiteY9" fmla="*/ 3249358 h 4001096"/>
              <a:gd name="connsiteX10" fmla="*/ 11567 w 5097898"/>
              <a:gd name="connsiteY10" fmla="*/ 2681940 h 4001096"/>
              <a:gd name="connsiteX11" fmla="*/ 138450 w 5097898"/>
              <a:gd name="connsiteY11" fmla="*/ 1290513 h 4001096"/>
              <a:gd name="connsiteX12" fmla="*/ 965767 w 5097898"/>
              <a:gd name="connsiteY12" fmla="*/ 590018 h 4001096"/>
              <a:gd name="connsiteX13" fmla="*/ 983699 w 5097898"/>
              <a:gd name="connsiteY13" fmla="*/ 0 h 4001096"/>
              <a:gd name="connsiteX0" fmla="*/ 983699 w 5097898"/>
              <a:gd name="connsiteY0" fmla="*/ 0 h 4001096"/>
              <a:gd name="connsiteX1" fmla="*/ 1595417 w 5097898"/>
              <a:gd name="connsiteY1" fmla="*/ 571743 h 4001096"/>
              <a:gd name="connsiteX2" fmla="*/ 4620512 w 5097898"/>
              <a:gd name="connsiteY2" fmla="*/ 815032 h 4001096"/>
              <a:gd name="connsiteX3" fmla="*/ 5097898 w 5097898"/>
              <a:gd name="connsiteY3" fmla="*/ 2118754 h 4001096"/>
              <a:gd name="connsiteX4" fmla="*/ 4848275 w 5097898"/>
              <a:gd name="connsiteY4" fmla="*/ 3634494 h 4001096"/>
              <a:gd name="connsiteX5" fmla="*/ 3792977 w 5097898"/>
              <a:gd name="connsiteY5" fmla="*/ 3985529 h 4001096"/>
              <a:gd name="connsiteX6" fmla="*/ 956669 w 5097898"/>
              <a:gd name="connsiteY6" fmla="*/ 3840584 h 4001096"/>
              <a:gd name="connsiteX7" fmla="*/ 448730 w 5097898"/>
              <a:gd name="connsiteY7" fmla="*/ 3738960 h 4001096"/>
              <a:gd name="connsiteX8" fmla="*/ 43964 w 5097898"/>
              <a:gd name="connsiteY8" fmla="*/ 3533756 h 4001096"/>
              <a:gd name="connsiteX9" fmla="*/ 4157 w 5097898"/>
              <a:gd name="connsiteY9" fmla="*/ 3249358 h 4001096"/>
              <a:gd name="connsiteX10" fmla="*/ 11567 w 5097898"/>
              <a:gd name="connsiteY10" fmla="*/ 2681940 h 4001096"/>
              <a:gd name="connsiteX11" fmla="*/ 138450 w 5097898"/>
              <a:gd name="connsiteY11" fmla="*/ 1290513 h 4001096"/>
              <a:gd name="connsiteX12" fmla="*/ 965767 w 5097898"/>
              <a:gd name="connsiteY12" fmla="*/ 590018 h 4001096"/>
              <a:gd name="connsiteX13" fmla="*/ 983699 w 5097898"/>
              <a:gd name="connsiteY13" fmla="*/ 0 h 4001096"/>
              <a:gd name="connsiteX0" fmla="*/ 972132 w 5086331"/>
              <a:gd name="connsiteY0" fmla="*/ 0 h 4001096"/>
              <a:gd name="connsiteX1" fmla="*/ 1583850 w 5086331"/>
              <a:gd name="connsiteY1" fmla="*/ 571743 h 4001096"/>
              <a:gd name="connsiteX2" fmla="*/ 4608945 w 5086331"/>
              <a:gd name="connsiteY2" fmla="*/ 815032 h 4001096"/>
              <a:gd name="connsiteX3" fmla="*/ 5086331 w 5086331"/>
              <a:gd name="connsiteY3" fmla="*/ 2118754 h 4001096"/>
              <a:gd name="connsiteX4" fmla="*/ 4836708 w 5086331"/>
              <a:gd name="connsiteY4" fmla="*/ 3634494 h 4001096"/>
              <a:gd name="connsiteX5" fmla="*/ 3781410 w 5086331"/>
              <a:gd name="connsiteY5" fmla="*/ 3985529 h 4001096"/>
              <a:gd name="connsiteX6" fmla="*/ 945102 w 5086331"/>
              <a:gd name="connsiteY6" fmla="*/ 3840584 h 4001096"/>
              <a:gd name="connsiteX7" fmla="*/ 437163 w 5086331"/>
              <a:gd name="connsiteY7" fmla="*/ 3738960 h 4001096"/>
              <a:gd name="connsiteX8" fmla="*/ 32397 w 5086331"/>
              <a:gd name="connsiteY8" fmla="*/ 3533756 h 4001096"/>
              <a:gd name="connsiteX9" fmla="*/ 0 w 5086331"/>
              <a:gd name="connsiteY9" fmla="*/ 2681940 h 4001096"/>
              <a:gd name="connsiteX10" fmla="*/ 126883 w 5086331"/>
              <a:gd name="connsiteY10" fmla="*/ 1290513 h 4001096"/>
              <a:gd name="connsiteX11" fmla="*/ 954200 w 5086331"/>
              <a:gd name="connsiteY11" fmla="*/ 590018 h 4001096"/>
              <a:gd name="connsiteX12" fmla="*/ 972132 w 5086331"/>
              <a:gd name="connsiteY12" fmla="*/ 0 h 4001096"/>
              <a:gd name="connsiteX0" fmla="*/ 972132 w 5086331"/>
              <a:gd name="connsiteY0" fmla="*/ 0 h 4001096"/>
              <a:gd name="connsiteX1" fmla="*/ 1583850 w 5086331"/>
              <a:gd name="connsiteY1" fmla="*/ 571743 h 4001096"/>
              <a:gd name="connsiteX2" fmla="*/ 4608945 w 5086331"/>
              <a:gd name="connsiteY2" fmla="*/ 815032 h 4001096"/>
              <a:gd name="connsiteX3" fmla="*/ 5086331 w 5086331"/>
              <a:gd name="connsiteY3" fmla="*/ 2118754 h 4001096"/>
              <a:gd name="connsiteX4" fmla="*/ 4836708 w 5086331"/>
              <a:gd name="connsiteY4" fmla="*/ 3634494 h 4001096"/>
              <a:gd name="connsiteX5" fmla="*/ 3781410 w 5086331"/>
              <a:gd name="connsiteY5" fmla="*/ 3985529 h 4001096"/>
              <a:gd name="connsiteX6" fmla="*/ 945102 w 5086331"/>
              <a:gd name="connsiteY6" fmla="*/ 3840584 h 4001096"/>
              <a:gd name="connsiteX7" fmla="*/ 32397 w 5086331"/>
              <a:gd name="connsiteY7" fmla="*/ 3533756 h 4001096"/>
              <a:gd name="connsiteX8" fmla="*/ 0 w 5086331"/>
              <a:gd name="connsiteY8" fmla="*/ 2681940 h 4001096"/>
              <a:gd name="connsiteX9" fmla="*/ 126883 w 5086331"/>
              <a:gd name="connsiteY9" fmla="*/ 1290513 h 4001096"/>
              <a:gd name="connsiteX10" fmla="*/ 954200 w 5086331"/>
              <a:gd name="connsiteY10" fmla="*/ 590018 h 4001096"/>
              <a:gd name="connsiteX11" fmla="*/ 972132 w 5086331"/>
              <a:gd name="connsiteY11" fmla="*/ 0 h 4001096"/>
              <a:gd name="connsiteX0" fmla="*/ 972132 w 5086331"/>
              <a:gd name="connsiteY0" fmla="*/ 0 h 4001096"/>
              <a:gd name="connsiteX1" fmla="*/ 1583850 w 5086331"/>
              <a:gd name="connsiteY1" fmla="*/ 571743 h 4001096"/>
              <a:gd name="connsiteX2" fmla="*/ 4608945 w 5086331"/>
              <a:gd name="connsiteY2" fmla="*/ 815032 h 4001096"/>
              <a:gd name="connsiteX3" fmla="*/ 5086331 w 5086331"/>
              <a:gd name="connsiteY3" fmla="*/ 2118754 h 4001096"/>
              <a:gd name="connsiteX4" fmla="*/ 4836708 w 5086331"/>
              <a:gd name="connsiteY4" fmla="*/ 3634494 h 4001096"/>
              <a:gd name="connsiteX5" fmla="*/ 3781410 w 5086331"/>
              <a:gd name="connsiteY5" fmla="*/ 3985529 h 4001096"/>
              <a:gd name="connsiteX6" fmla="*/ 945102 w 5086331"/>
              <a:gd name="connsiteY6" fmla="*/ 3840584 h 4001096"/>
              <a:gd name="connsiteX7" fmla="*/ 32397 w 5086331"/>
              <a:gd name="connsiteY7" fmla="*/ 3533756 h 4001096"/>
              <a:gd name="connsiteX8" fmla="*/ 0 w 5086331"/>
              <a:gd name="connsiteY8" fmla="*/ 2681940 h 4001096"/>
              <a:gd name="connsiteX9" fmla="*/ 126883 w 5086331"/>
              <a:gd name="connsiteY9" fmla="*/ 1290513 h 4001096"/>
              <a:gd name="connsiteX10" fmla="*/ 954200 w 5086331"/>
              <a:gd name="connsiteY10" fmla="*/ 590018 h 4001096"/>
              <a:gd name="connsiteX11" fmla="*/ 972132 w 5086331"/>
              <a:gd name="connsiteY11" fmla="*/ 0 h 4001096"/>
              <a:gd name="connsiteX0" fmla="*/ 1007316 w 5121515"/>
              <a:gd name="connsiteY0" fmla="*/ 0 h 4001096"/>
              <a:gd name="connsiteX1" fmla="*/ 1619034 w 5121515"/>
              <a:gd name="connsiteY1" fmla="*/ 571743 h 4001096"/>
              <a:gd name="connsiteX2" fmla="*/ 4644129 w 5121515"/>
              <a:gd name="connsiteY2" fmla="*/ 815032 h 4001096"/>
              <a:gd name="connsiteX3" fmla="*/ 5121515 w 5121515"/>
              <a:gd name="connsiteY3" fmla="*/ 2118754 h 4001096"/>
              <a:gd name="connsiteX4" fmla="*/ 4871892 w 5121515"/>
              <a:gd name="connsiteY4" fmla="*/ 3634494 h 4001096"/>
              <a:gd name="connsiteX5" fmla="*/ 3816594 w 5121515"/>
              <a:gd name="connsiteY5" fmla="*/ 3985529 h 4001096"/>
              <a:gd name="connsiteX6" fmla="*/ 980286 w 5121515"/>
              <a:gd name="connsiteY6" fmla="*/ 3840584 h 4001096"/>
              <a:gd name="connsiteX7" fmla="*/ 67581 w 5121515"/>
              <a:gd name="connsiteY7" fmla="*/ 3533756 h 4001096"/>
              <a:gd name="connsiteX8" fmla="*/ 35184 w 5121515"/>
              <a:gd name="connsiteY8" fmla="*/ 2681940 h 4001096"/>
              <a:gd name="connsiteX9" fmla="*/ 162067 w 5121515"/>
              <a:gd name="connsiteY9" fmla="*/ 1290513 h 4001096"/>
              <a:gd name="connsiteX10" fmla="*/ 989384 w 5121515"/>
              <a:gd name="connsiteY10" fmla="*/ 590018 h 4001096"/>
              <a:gd name="connsiteX11" fmla="*/ 1007316 w 5121515"/>
              <a:gd name="connsiteY11" fmla="*/ 0 h 4001096"/>
              <a:gd name="connsiteX0" fmla="*/ 1010370 w 5124569"/>
              <a:gd name="connsiteY0" fmla="*/ 0 h 4001096"/>
              <a:gd name="connsiteX1" fmla="*/ 1622088 w 5124569"/>
              <a:gd name="connsiteY1" fmla="*/ 571743 h 4001096"/>
              <a:gd name="connsiteX2" fmla="*/ 4647183 w 5124569"/>
              <a:gd name="connsiteY2" fmla="*/ 815032 h 4001096"/>
              <a:gd name="connsiteX3" fmla="*/ 5124569 w 5124569"/>
              <a:gd name="connsiteY3" fmla="*/ 2118754 h 4001096"/>
              <a:gd name="connsiteX4" fmla="*/ 4874946 w 5124569"/>
              <a:gd name="connsiteY4" fmla="*/ 3634494 h 4001096"/>
              <a:gd name="connsiteX5" fmla="*/ 3819648 w 5124569"/>
              <a:gd name="connsiteY5" fmla="*/ 3985529 h 4001096"/>
              <a:gd name="connsiteX6" fmla="*/ 983340 w 5124569"/>
              <a:gd name="connsiteY6" fmla="*/ 3840584 h 4001096"/>
              <a:gd name="connsiteX7" fmla="*/ 70635 w 5124569"/>
              <a:gd name="connsiteY7" fmla="*/ 3533756 h 4001096"/>
              <a:gd name="connsiteX8" fmla="*/ 165121 w 5124569"/>
              <a:gd name="connsiteY8" fmla="*/ 1290513 h 4001096"/>
              <a:gd name="connsiteX9" fmla="*/ 992438 w 5124569"/>
              <a:gd name="connsiteY9" fmla="*/ 590018 h 4001096"/>
              <a:gd name="connsiteX10" fmla="*/ 1010370 w 5124569"/>
              <a:gd name="connsiteY10" fmla="*/ 0 h 4001096"/>
              <a:gd name="connsiteX0" fmla="*/ 1004891 w 5119090"/>
              <a:gd name="connsiteY0" fmla="*/ 0 h 4001096"/>
              <a:gd name="connsiteX1" fmla="*/ 1616609 w 5119090"/>
              <a:gd name="connsiteY1" fmla="*/ 571743 h 4001096"/>
              <a:gd name="connsiteX2" fmla="*/ 4641704 w 5119090"/>
              <a:gd name="connsiteY2" fmla="*/ 815032 h 4001096"/>
              <a:gd name="connsiteX3" fmla="*/ 5119090 w 5119090"/>
              <a:gd name="connsiteY3" fmla="*/ 2118754 h 4001096"/>
              <a:gd name="connsiteX4" fmla="*/ 4869467 w 5119090"/>
              <a:gd name="connsiteY4" fmla="*/ 3634494 h 4001096"/>
              <a:gd name="connsiteX5" fmla="*/ 3814169 w 5119090"/>
              <a:gd name="connsiteY5" fmla="*/ 3985529 h 4001096"/>
              <a:gd name="connsiteX6" fmla="*/ 977861 w 5119090"/>
              <a:gd name="connsiteY6" fmla="*/ 3840584 h 4001096"/>
              <a:gd name="connsiteX7" fmla="*/ 73039 w 5119090"/>
              <a:gd name="connsiteY7" fmla="*/ 3313039 h 4001096"/>
              <a:gd name="connsiteX8" fmla="*/ 159642 w 5119090"/>
              <a:gd name="connsiteY8" fmla="*/ 1290513 h 4001096"/>
              <a:gd name="connsiteX9" fmla="*/ 986959 w 5119090"/>
              <a:gd name="connsiteY9" fmla="*/ 590018 h 4001096"/>
              <a:gd name="connsiteX10" fmla="*/ 1004891 w 5119090"/>
              <a:gd name="connsiteY10" fmla="*/ 0 h 4001096"/>
              <a:gd name="connsiteX0" fmla="*/ 1004891 w 5119090"/>
              <a:gd name="connsiteY0" fmla="*/ 0 h 4028919"/>
              <a:gd name="connsiteX1" fmla="*/ 1616609 w 5119090"/>
              <a:gd name="connsiteY1" fmla="*/ 571743 h 4028919"/>
              <a:gd name="connsiteX2" fmla="*/ 4641704 w 5119090"/>
              <a:gd name="connsiteY2" fmla="*/ 815032 h 4028919"/>
              <a:gd name="connsiteX3" fmla="*/ 5119090 w 5119090"/>
              <a:gd name="connsiteY3" fmla="*/ 2118754 h 4028919"/>
              <a:gd name="connsiteX4" fmla="*/ 4869467 w 5119090"/>
              <a:gd name="connsiteY4" fmla="*/ 3634494 h 4028919"/>
              <a:gd name="connsiteX5" fmla="*/ 3814169 w 5119090"/>
              <a:gd name="connsiteY5" fmla="*/ 3985529 h 4028919"/>
              <a:gd name="connsiteX6" fmla="*/ 977861 w 5119090"/>
              <a:gd name="connsiteY6" fmla="*/ 3911529 h 4028919"/>
              <a:gd name="connsiteX7" fmla="*/ 73039 w 5119090"/>
              <a:gd name="connsiteY7" fmla="*/ 3313039 h 4028919"/>
              <a:gd name="connsiteX8" fmla="*/ 159642 w 5119090"/>
              <a:gd name="connsiteY8" fmla="*/ 1290513 h 4028919"/>
              <a:gd name="connsiteX9" fmla="*/ 986959 w 5119090"/>
              <a:gd name="connsiteY9" fmla="*/ 590018 h 4028919"/>
              <a:gd name="connsiteX10" fmla="*/ 1004891 w 5119090"/>
              <a:gd name="connsiteY10" fmla="*/ 0 h 4028919"/>
              <a:gd name="connsiteX0" fmla="*/ 1004891 w 5119090"/>
              <a:gd name="connsiteY0" fmla="*/ 0 h 4142676"/>
              <a:gd name="connsiteX1" fmla="*/ 1616609 w 5119090"/>
              <a:gd name="connsiteY1" fmla="*/ 571743 h 4142676"/>
              <a:gd name="connsiteX2" fmla="*/ 4641704 w 5119090"/>
              <a:gd name="connsiteY2" fmla="*/ 815032 h 4142676"/>
              <a:gd name="connsiteX3" fmla="*/ 5119090 w 5119090"/>
              <a:gd name="connsiteY3" fmla="*/ 2118754 h 4142676"/>
              <a:gd name="connsiteX4" fmla="*/ 4869467 w 5119090"/>
              <a:gd name="connsiteY4" fmla="*/ 3634494 h 4142676"/>
              <a:gd name="connsiteX5" fmla="*/ 3575630 w 5119090"/>
              <a:gd name="connsiteY5" fmla="*/ 4131303 h 4142676"/>
              <a:gd name="connsiteX6" fmla="*/ 977861 w 5119090"/>
              <a:gd name="connsiteY6" fmla="*/ 3911529 h 4142676"/>
              <a:gd name="connsiteX7" fmla="*/ 73039 w 5119090"/>
              <a:gd name="connsiteY7" fmla="*/ 3313039 h 4142676"/>
              <a:gd name="connsiteX8" fmla="*/ 159642 w 5119090"/>
              <a:gd name="connsiteY8" fmla="*/ 1290513 h 4142676"/>
              <a:gd name="connsiteX9" fmla="*/ 986959 w 5119090"/>
              <a:gd name="connsiteY9" fmla="*/ 590018 h 4142676"/>
              <a:gd name="connsiteX10" fmla="*/ 1004891 w 5119090"/>
              <a:gd name="connsiteY10" fmla="*/ 0 h 4142676"/>
              <a:gd name="connsiteX0" fmla="*/ 1004891 w 5119090"/>
              <a:gd name="connsiteY0" fmla="*/ 0 h 4145018"/>
              <a:gd name="connsiteX1" fmla="*/ 1616609 w 5119090"/>
              <a:gd name="connsiteY1" fmla="*/ 571743 h 4145018"/>
              <a:gd name="connsiteX2" fmla="*/ 4641704 w 5119090"/>
              <a:gd name="connsiteY2" fmla="*/ 815032 h 4145018"/>
              <a:gd name="connsiteX3" fmla="*/ 5119090 w 5119090"/>
              <a:gd name="connsiteY3" fmla="*/ 2118754 h 4145018"/>
              <a:gd name="connsiteX4" fmla="*/ 4736945 w 5119090"/>
              <a:gd name="connsiteY4" fmla="*/ 3594737 h 4145018"/>
              <a:gd name="connsiteX5" fmla="*/ 3575630 w 5119090"/>
              <a:gd name="connsiteY5" fmla="*/ 4131303 h 4145018"/>
              <a:gd name="connsiteX6" fmla="*/ 977861 w 5119090"/>
              <a:gd name="connsiteY6" fmla="*/ 3911529 h 4145018"/>
              <a:gd name="connsiteX7" fmla="*/ 73039 w 5119090"/>
              <a:gd name="connsiteY7" fmla="*/ 3313039 h 4145018"/>
              <a:gd name="connsiteX8" fmla="*/ 159642 w 5119090"/>
              <a:gd name="connsiteY8" fmla="*/ 1290513 h 4145018"/>
              <a:gd name="connsiteX9" fmla="*/ 986959 w 5119090"/>
              <a:gd name="connsiteY9" fmla="*/ 590018 h 4145018"/>
              <a:gd name="connsiteX10" fmla="*/ 1004891 w 5119090"/>
              <a:gd name="connsiteY10" fmla="*/ 0 h 4145018"/>
              <a:gd name="connsiteX0" fmla="*/ 1004891 w 5119090"/>
              <a:gd name="connsiteY0" fmla="*/ 0 h 4145018"/>
              <a:gd name="connsiteX1" fmla="*/ 1616609 w 5119090"/>
              <a:gd name="connsiteY1" fmla="*/ 571743 h 4145018"/>
              <a:gd name="connsiteX2" fmla="*/ 4469426 w 5119090"/>
              <a:gd name="connsiteY2" fmla="*/ 735519 h 4145018"/>
              <a:gd name="connsiteX3" fmla="*/ 5119090 w 5119090"/>
              <a:gd name="connsiteY3" fmla="*/ 2118754 h 4145018"/>
              <a:gd name="connsiteX4" fmla="*/ 4736945 w 5119090"/>
              <a:gd name="connsiteY4" fmla="*/ 3594737 h 4145018"/>
              <a:gd name="connsiteX5" fmla="*/ 3575630 w 5119090"/>
              <a:gd name="connsiteY5" fmla="*/ 4131303 h 4145018"/>
              <a:gd name="connsiteX6" fmla="*/ 977861 w 5119090"/>
              <a:gd name="connsiteY6" fmla="*/ 3911529 h 4145018"/>
              <a:gd name="connsiteX7" fmla="*/ 73039 w 5119090"/>
              <a:gd name="connsiteY7" fmla="*/ 3313039 h 4145018"/>
              <a:gd name="connsiteX8" fmla="*/ 159642 w 5119090"/>
              <a:gd name="connsiteY8" fmla="*/ 1290513 h 4145018"/>
              <a:gd name="connsiteX9" fmla="*/ 986959 w 5119090"/>
              <a:gd name="connsiteY9" fmla="*/ 590018 h 4145018"/>
              <a:gd name="connsiteX10" fmla="*/ 1004891 w 5119090"/>
              <a:gd name="connsiteY10" fmla="*/ 0 h 4145018"/>
              <a:gd name="connsiteX0" fmla="*/ 1004891 w 4986569"/>
              <a:gd name="connsiteY0" fmla="*/ 0 h 4145018"/>
              <a:gd name="connsiteX1" fmla="*/ 1616609 w 4986569"/>
              <a:gd name="connsiteY1" fmla="*/ 571743 h 4145018"/>
              <a:gd name="connsiteX2" fmla="*/ 4469426 w 4986569"/>
              <a:gd name="connsiteY2" fmla="*/ 735519 h 4145018"/>
              <a:gd name="connsiteX3" fmla="*/ 4986569 w 4986569"/>
              <a:gd name="connsiteY3" fmla="*/ 2118754 h 4145018"/>
              <a:gd name="connsiteX4" fmla="*/ 4736945 w 4986569"/>
              <a:gd name="connsiteY4" fmla="*/ 3594737 h 4145018"/>
              <a:gd name="connsiteX5" fmla="*/ 3575630 w 4986569"/>
              <a:gd name="connsiteY5" fmla="*/ 4131303 h 4145018"/>
              <a:gd name="connsiteX6" fmla="*/ 977861 w 4986569"/>
              <a:gd name="connsiteY6" fmla="*/ 3911529 h 4145018"/>
              <a:gd name="connsiteX7" fmla="*/ 73039 w 4986569"/>
              <a:gd name="connsiteY7" fmla="*/ 3313039 h 4145018"/>
              <a:gd name="connsiteX8" fmla="*/ 159642 w 4986569"/>
              <a:gd name="connsiteY8" fmla="*/ 1290513 h 4145018"/>
              <a:gd name="connsiteX9" fmla="*/ 986959 w 4986569"/>
              <a:gd name="connsiteY9" fmla="*/ 590018 h 4145018"/>
              <a:gd name="connsiteX10" fmla="*/ 1004891 w 4986569"/>
              <a:gd name="connsiteY10" fmla="*/ 0 h 4145018"/>
              <a:gd name="connsiteX0" fmla="*/ 1004891 w 4857980"/>
              <a:gd name="connsiteY0" fmla="*/ 0 h 4145018"/>
              <a:gd name="connsiteX1" fmla="*/ 1616609 w 4857980"/>
              <a:gd name="connsiteY1" fmla="*/ 571743 h 4145018"/>
              <a:gd name="connsiteX2" fmla="*/ 4469426 w 4857980"/>
              <a:gd name="connsiteY2" fmla="*/ 735519 h 4145018"/>
              <a:gd name="connsiteX3" fmla="*/ 4736945 w 4857980"/>
              <a:gd name="connsiteY3" fmla="*/ 3594737 h 4145018"/>
              <a:gd name="connsiteX4" fmla="*/ 3575630 w 4857980"/>
              <a:gd name="connsiteY4" fmla="*/ 4131303 h 4145018"/>
              <a:gd name="connsiteX5" fmla="*/ 977861 w 4857980"/>
              <a:gd name="connsiteY5" fmla="*/ 3911529 h 4145018"/>
              <a:gd name="connsiteX6" fmla="*/ 73039 w 4857980"/>
              <a:gd name="connsiteY6" fmla="*/ 3313039 h 4145018"/>
              <a:gd name="connsiteX7" fmla="*/ 159642 w 4857980"/>
              <a:gd name="connsiteY7" fmla="*/ 1290513 h 4145018"/>
              <a:gd name="connsiteX8" fmla="*/ 986959 w 4857980"/>
              <a:gd name="connsiteY8" fmla="*/ 590018 h 4145018"/>
              <a:gd name="connsiteX9" fmla="*/ 1004891 w 4857980"/>
              <a:gd name="connsiteY9" fmla="*/ 0 h 4145018"/>
              <a:gd name="connsiteX0" fmla="*/ 1004891 w 4944528"/>
              <a:gd name="connsiteY0" fmla="*/ 0 h 4145018"/>
              <a:gd name="connsiteX1" fmla="*/ 1616609 w 4944528"/>
              <a:gd name="connsiteY1" fmla="*/ 571743 h 4145018"/>
              <a:gd name="connsiteX2" fmla="*/ 4641704 w 4944528"/>
              <a:gd name="connsiteY2" fmla="*/ 775276 h 4145018"/>
              <a:gd name="connsiteX3" fmla="*/ 4736945 w 4944528"/>
              <a:gd name="connsiteY3" fmla="*/ 3594737 h 4145018"/>
              <a:gd name="connsiteX4" fmla="*/ 3575630 w 4944528"/>
              <a:gd name="connsiteY4" fmla="*/ 4131303 h 4145018"/>
              <a:gd name="connsiteX5" fmla="*/ 977861 w 4944528"/>
              <a:gd name="connsiteY5" fmla="*/ 3911529 h 4145018"/>
              <a:gd name="connsiteX6" fmla="*/ 73039 w 4944528"/>
              <a:gd name="connsiteY6" fmla="*/ 3313039 h 4145018"/>
              <a:gd name="connsiteX7" fmla="*/ 159642 w 4944528"/>
              <a:gd name="connsiteY7" fmla="*/ 1290513 h 4145018"/>
              <a:gd name="connsiteX8" fmla="*/ 986959 w 4944528"/>
              <a:gd name="connsiteY8" fmla="*/ 590018 h 4145018"/>
              <a:gd name="connsiteX9" fmla="*/ 1004891 w 4944528"/>
              <a:gd name="connsiteY9" fmla="*/ 0 h 4145018"/>
              <a:gd name="connsiteX0" fmla="*/ 1004891 w 4944528"/>
              <a:gd name="connsiteY0" fmla="*/ 0 h 4145018"/>
              <a:gd name="connsiteX1" fmla="*/ 1616609 w 4944528"/>
              <a:gd name="connsiteY1" fmla="*/ 571743 h 4145018"/>
              <a:gd name="connsiteX2" fmla="*/ 4641704 w 4944528"/>
              <a:gd name="connsiteY2" fmla="*/ 907797 h 4145018"/>
              <a:gd name="connsiteX3" fmla="*/ 4736945 w 4944528"/>
              <a:gd name="connsiteY3" fmla="*/ 3594737 h 4145018"/>
              <a:gd name="connsiteX4" fmla="*/ 3575630 w 4944528"/>
              <a:gd name="connsiteY4" fmla="*/ 4131303 h 4145018"/>
              <a:gd name="connsiteX5" fmla="*/ 977861 w 4944528"/>
              <a:gd name="connsiteY5" fmla="*/ 3911529 h 4145018"/>
              <a:gd name="connsiteX6" fmla="*/ 73039 w 4944528"/>
              <a:gd name="connsiteY6" fmla="*/ 3313039 h 4145018"/>
              <a:gd name="connsiteX7" fmla="*/ 159642 w 4944528"/>
              <a:gd name="connsiteY7" fmla="*/ 1290513 h 4145018"/>
              <a:gd name="connsiteX8" fmla="*/ 986959 w 4944528"/>
              <a:gd name="connsiteY8" fmla="*/ 590018 h 4145018"/>
              <a:gd name="connsiteX9" fmla="*/ 1004891 w 4944528"/>
              <a:gd name="connsiteY9" fmla="*/ 0 h 4145018"/>
              <a:gd name="connsiteX0" fmla="*/ 1004891 w 4938286"/>
              <a:gd name="connsiteY0" fmla="*/ 0 h 4156705"/>
              <a:gd name="connsiteX1" fmla="*/ 1616609 w 4938286"/>
              <a:gd name="connsiteY1" fmla="*/ 571743 h 4156705"/>
              <a:gd name="connsiteX2" fmla="*/ 4641704 w 4938286"/>
              <a:gd name="connsiteY2" fmla="*/ 907797 h 4156705"/>
              <a:gd name="connsiteX3" fmla="*/ 4723693 w 4938286"/>
              <a:gd name="connsiteY3" fmla="*/ 3409206 h 4156705"/>
              <a:gd name="connsiteX4" fmla="*/ 3575630 w 4938286"/>
              <a:gd name="connsiteY4" fmla="*/ 4131303 h 4156705"/>
              <a:gd name="connsiteX5" fmla="*/ 977861 w 4938286"/>
              <a:gd name="connsiteY5" fmla="*/ 3911529 h 4156705"/>
              <a:gd name="connsiteX6" fmla="*/ 73039 w 4938286"/>
              <a:gd name="connsiteY6" fmla="*/ 3313039 h 4156705"/>
              <a:gd name="connsiteX7" fmla="*/ 159642 w 4938286"/>
              <a:gd name="connsiteY7" fmla="*/ 1290513 h 4156705"/>
              <a:gd name="connsiteX8" fmla="*/ 986959 w 4938286"/>
              <a:gd name="connsiteY8" fmla="*/ 590018 h 4156705"/>
              <a:gd name="connsiteX9" fmla="*/ 1004891 w 4938286"/>
              <a:gd name="connsiteY9" fmla="*/ 0 h 4156705"/>
              <a:gd name="connsiteX0" fmla="*/ 1004891 w 4964496"/>
              <a:gd name="connsiteY0" fmla="*/ 0 h 4156705"/>
              <a:gd name="connsiteX1" fmla="*/ 1616609 w 4964496"/>
              <a:gd name="connsiteY1" fmla="*/ 571743 h 4156705"/>
              <a:gd name="connsiteX2" fmla="*/ 4641704 w 4964496"/>
              <a:gd name="connsiteY2" fmla="*/ 907797 h 4156705"/>
              <a:gd name="connsiteX3" fmla="*/ 4723693 w 4964496"/>
              <a:gd name="connsiteY3" fmla="*/ 3409206 h 4156705"/>
              <a:gd name="connsiteX4" fmla="*/ 3575630 w 4964496"/>
              <a:gd name="connsiteY4" fmla="*/ 4131303 h 4156705"/>
              <a:gd name="connsiteX5" fmla="*/ 977861 w 4964496"/>
              <a:gd name="connsiteY5" fmla="*/ 3911529 h 4156705"/>
              <a:gd name="connsiteX6" fmla="*/ 73039 w 4964496"/>
              <a:gd name="connsiteY6" fmla="*/ 3313039 h 4156705"/>
              <a:gd name="connsiteX7" fmla="*/ 159642 w 4964496"/>
              <a:gd name="connsiteY7" fmla="*/ 1290513 h 4156705"/>
              <a:gd name="connsiteX8" fmla="*/ 986959 w 4964496"/>
              <a:gd name="connsiteY8" fmla="*/ 590018 h 4156705"/>
              <a:gd name="connsiteX9" fmla="*/ 1004891 w 4964496"/>
              <a:gd name="connsiteY9" fmla="*/ 0 h 4156705"/>
              <a:gd name="connsiteX0" fmla="*/ 1004891 w 4964496"/>
              <a:gd name="connsiteY0" fmla="*/ 0 h 4156705"/>
              <a:gd name="connsiteX1" fmla="*/ 1616609 w 4964496"/>
              <a:gd name="connsiteY1" fmla="*/ 571743 h 4156705"/>
              <a:gd name="connsiteX2" fmla="*/ 4641704 w 4964496"/>
              <a:gd name="connsiteY2" fmla="*/ 881293 h 4156705"/>
              <a:gd name="connsiteX3" fmla="*/ 4723693 w 4964496"/>
              <a:gd name="connsiteY3" fmla="*/ 3409206 h 4156705"/>
              <a:gd name="connsiteX4" fmla="*/ 3575630 w 4964496"/>
              <a:gd name="connsiteY4" fmla="*/ 4131303 h 4156705"/>
              <a:gd name="connsiteX5" fmla="*/ 977861 w 4964496"/>
              <a:gd name="connsiteY5" fmla="*/ 3911529 h 4156705"/>
              <a:gd name="connsiteX6" fmla="*/ 73039 w 4964496"/>
              <a:gd name="connsiteY6" fmla="*/ 3313039 h 4156705"/>
              <a:gd name="connsiteX7" fmla="*/ 159642 w 4964496"/>
              <a:gd name="connsiteY7" fmla="*/ 1290513 h 4156705"/>
              <a:gd name="connsiteX8" fmla="*/ 986959 w 4964496"/>
              <a:gd name="connsiteY8" fmla="*/ 590018 h 4156705"/>
              <a:gd name="connsiteX9" fmla="*/ 1004891 w 4964496"/>
              <a:gd name="connsiteY9" fmla="*/ 0 h 4156705"/>
              <a:gd name="connsiteX0" fmla="*/ 1004891 w 4938200"/>
              <a:gd name="connsiteY0" fmla="*/ 0 h 4156705"/>
              <a:gd name="connsiteX1" fmla="*/ 1616609 w 4938200"/>
              <a:gd name="connsiteY1" fmla="*/ 571743 h 4156705"/>
              <a:gd name="connsiteX2" fmla="*/ 4641704 w 4938200"/>
              <a:gd name="connsiteY2" fmla="*/ 881293 h 4156705"/>
              <a:gd name="connsiteX3" fmla="*/ 4723693 w 4938200"/>
              <a:gd name="connsiteY3" fmla="*/ 3409206 h 4156705"/>
              <a:gd name="connsiteX4" fmla="*/ 3575630 w 4938200"/>
              <a:gd name="connsiteY4" fmla="*/ 4131303 h 4156705"/>
              <a:gd name="connsiteX5" fmla="*/ 977861 w 4938200"/>
              <a:gd name="connsiteY5" fmla="*/ 3911529 h 4156705"/>
              <a:gd name="connsiteX6" fmla="*/ 73039 w 4938200"/>
              <a:gd name="connsiteY6" fmla="*/ 3313039 h 4156705"/>
              <a:gd name="connsiteX7" fmla="*/ 159642 w 4938200"/>
              <a:gd name="connsiteY7" fmla="*/ 1290513 h 4156705"/>
              <a:gd name="connsiteX8" fmla="*/ 986959 w 4938200"/>
              <a:gd name="connsiteY8" fmla="*/ 590018 h 4156705"/>
              <a:gd name="connsiteX9" fmla="*/ 1004891 w 4938200"/>
              <a:gd name="connsiteY9" fmla="*/ 0 h 4156705"/>
              <a:gd name="connsiteX0" fmla="*/ 1004891 w 4931243"/>
              <a:gd name="connsiteY0" fmla="*/ 0 h 4156705"/>
              <a:gd name="connsiteX1" fmla="*/ 1616609 w 4931243"/>
              <a:gd name="connsiteY1" fmla="*/ 571743 h 4156705"/>
              <a:gd name="connsiteX2" fmla="*/ 4628452 w 4931243"/>
              <a:gd name="connsiteY2" fmla="*/ 934302 h 4156705"/>
              <a:gd name="connsiteX3" fmla="*/ 4723693 w 4931243"/>
              <a:gd name="connsiteY3" fmla="*/ 3409206 h 4156705"/>
              <a:gd name="connsiteX4" fmla="*/ 3575630 w 4931243"/>
              <a:gd name="connsiteY4" fmla="*/ 4131303 h 4156705"/>
              <a:gd name="connsiteX5" fmla="*/ 977861 w 4931243"/>
              <a:gd name="connsiteY5" fmla="*/ 3911529 h 4156705"/>
              <a:gd name="connsiteX6" fmla="*/ 73039 w 4931243"/>
              <a:gd name="connsiteY6" fmla="*/ 3313039 h 4156705"/>
              <a:gd name="connsiteX7" fmla="*/ 159642 w 4931243"/>
              <a:gd name="connsiteY7" fmla="*/ 1290513 h 4156705"/>
              <a:gd name="connsiteX8" fmla="*/ 986959 w 4931243"/>
              <a:gd name="connsiteY8" fmla="*/ 590018 h 4156705"/>
              <a:gd name="connsiteX9" fmla="*/ 1004891 w 4931243"/>
              <a:gd name="connsiteY9" fmla="*/ 0 h 4156705"/>
              <a:gd name="connsiteX0" fmla="*/ 1004891 w 4931243"/>
              <a:gd name="connsiteY0" fmla="*/ 0 h 4175448"/>
              <a:gd name="connsiteX1" fmla="*/ 1616609 w 4931243"/>
              <a:gd name="connsiteY1" fmla="*/ 571743 h 4175448"/>
              <a:gd name="connsiteX2" fmla="*/ 4628452 w 4931243"/>
              <a:gd name="connsiteY2" fmla="*/ 934302 h 4175448"/>
              <a:gd name="connsiteX3" fmla="*/ 4723693 w 4931243"/>
              <a:gd name="connsiteY3" fmla="*/ 3409206 h 4175448"/>
              <a:gd name="connsiteX4" fmla="*/ 3575630 w 4931243"/>
              <a:gd name="connsiteY4" fmla="*/ 4131303 h 4175448"/>
              <a:gd name="connsiteX5" fmla="*/ 858591 w 4931243"/>
              <a:gd name="connsiteY5" fmla="*/ 3991042 h 4175448"/>
              <a:gd name="connsiteX6" fmla="*/ 73039 w 4931243"/>
              <a:gd name="connsiteY6" fmla="*/ 3313039 h 4175448"/>
              <a:gd name="connsiteX7" fmla="*/ 159642 w 4931243"/>
              <a:gd name="connsiteY7" fmla="*/ 1290513 h 4175448"/>
              <a:gd name="connsiteX8" fmla="*/ 986959 w 4931243"/>
              <a:gd name="connsiteY8" fmla="*/ 590018 h 4175448"/>
              <a:gd name="connsiteX9" fmla="*/ 1004891 w 4931243"/>
              <a:gd name="connsiteY9" fmla="*/ 0 h 4175448"/>
              <a:gd name="connsiteX0" fmla="*/ 1004891 w 4931243"/>
              <a:gd name="connsiteY0" fmla="*/ 0 h 4175448"/>
              <a:gd name="connsiteX1" fmla="*/ 1616609 w 4931243"/>
              <a:gd name="connsiteY1" fmla="*/ 571743 h 4175448"/>
              <a:gd name="connsiteX2" fmla="*/ 4628452 w 4931243"/>
              <a:gd name="connsiteY2" fmla="*/ 934302 h 4175448"/>
              <a:gd name="connsiteX3" fmla="*/ 4723693 w 4931243"/>
              <a:gd name="connsiteY3" fmla="*/ 3409206 h 4175448"/>
              <a:gd name="connsiteX4" fmla="*/ 3575630 w 4931243"/>
              <a:gd name="connsiteY4" fmla="*/ 4131303 h 4175448"/>
              <a:gd name="connsiteX5" fmla="*/ 858591 w 4931243"/>
              <a:gd name="connsiteY5" fmla="*/ 3991042 h 4175448"/>
              <a:gd name="connsiteX6" fmla="*/ 73039 w 4931243"/>
              <a:gd name="connsiteY6" fmla="*/ 3313039 h 4175448"/>
              <a:gd name="connsiteX7" fmla="*/ 159642 w 4931243"/>
              <a:gd name="connsiteY7" fmla="*/ 1290513 h 4175448"/>
              <a:gd name="connsiteX8" fmla="*/ 986959 w 4931243"/>
              <a:gd name="connsiteY8" fmla="*/ 590018 h 4175448"/>
              <a:gd name="connsiteX9" fmla="*/ 1004891 w 4931243"/>
              <a:gd name="connsiteY9" fmla="*/ 0 h 4175448"/>
              <a:gd name="connsiteX0" fmla="*/ 1010726 w 4937078"/>
              <a:gd name="connsiteY0" fmla="*/ 0 h 4175448"/>
              <a:gd name="connsiteX1" fmla="*/ 1622444 w 4937078"/>
              <a:gd name="connsiteY1" fmla="*/ 571743 h 4175448"/>
              <a:gd name="connsiteX2" fmla="*/ 4634287 w 4937078"/>
              <a:gd name="connsiteY2" fmla="*/ 934302 h 4175448"/>
              <a:gd name="connsiteX3" fmla="*/ 4729528 w 4937078"/>
              <a:gd name="connsiteY3" fmla="*/ 3409206 h 4175448"/>
              <a:gd name="connsiteX4" fmla="*/ 3581465 w 4937078"/>
              <a:gd name="connsiteY4" fmla="*/ 4131303 h 4175448"/>
              <a:gd name="connsiteX5" fmla="*/ 864426 w 4937078"/>
              <a:gd name="connsiteY5" fmla="*/ 3991042 h 4175448"/>
              <a:gd name="connsiteX6" fmla="*/ 78874 w 4937078"/>
              <a:gd name="connsiteY6" fmla="*/ 3313039 h 4175448"/>
              <a:gd name="connsiteX7" fmla="*/ 165477 w 4937078"/>
              <a:gd name="connsiteY7" fmla="*/ 1290513 h 4175448"/>
              <a:gd name="connsiteX8" fmla="*/ 992794 w 4937078"/>
              <a:gd name="connsiteY8" fmla="*/ 590018 h 4175448"/>
              <a:gd name="connsiteX9" fmla="*/ 1010726 w 4937078"/>
              <a:gd name="connsiteY9" fmla="*/ 0 h 4175448"/>
              <a:gd name="connsiteX0" fmla="*/ 1010726 w 4961247"/>
              <a:gd name="connsiteY0" fmla="*/ 0 h 4175448"/>
              <a:gd name="connsiteX1" fmla="*/ 1648693 w 4961247"/>
              <a:gd name="connsiteY1" fmla="*/ 574434 h 4175448"/>
              <a:gd name="connsiteX2" fmla="*/ 4634287 w 4961247"/>
              <a:gd name="connsiteY2" fmla="*/ 934302 h 4175448"/>
              <a:gd name="connsiteX3" fmla="*/ 4729528 w 4961247"/>
              <a:gd name="connsiteY3" fmla="*/ 3409206 h 4175448"/>
              <a:gd name="connsiteX4" fmla="*/ 3581465 w 4961247"/>
              <a:gd name="connsiteY4" fmla="*/ 4131303 h 4175448"/>
              <a:gd name="connsiteX5" fmla="*/ 864426 w 4961247"/>
              <a:gd name="connsiteY5" fmla="*/ 3991042 h 4175448"/>
              <a:gd name="connsiteX6" fmla="*/ 78874 w 4961247"/>
              <a:gd name="connsiteY6" fmla="*/ 3313039 h 4175448"/>
              <a:gd name="connsiteX7" fmla="*/ 165477 w 4961247"/>
              <a:gd name="connsiteY7" fmla="*/ 1290513 h 4175448"/>
              <a:gd name="connsiteX8" fmla="*/ 992794 w 4961247"/>
              <a:gd name="connsiteY8" fmla="*/ 590018 h 4175448"/>
              <a:gd name="connsiteX9" fmla="*/ 1010726 w 4961247"/>
              <a:gd name="connsiteY9" fmla="*/ 0 h 4175448"/>
              <a:gd name="connsiteX0" fmla="*/ 1010726 w 4961247"/>
              <a:gd name="connsiteY0" fmla="*/ 0 h 4175448"/>
              <a:gd name="connsiteX1" fmla="*/ 1648693 w 4961247"/>
              <a:gd name="connsiteY1" fmla="*/ 574434 h 4175448"/>
              <a:gd name="connsiteX2" fmla="*/ 4634287 w 4961247"/>
              <a:gd name="connsiteY2" fmla="*/ 934302 h 4175448"/>
              <a:gd name="connsiteX3" fmla="*/ 4729528 w 4961247"/>
              <a:gd name="connsiteY3" fmla="*/ 3409206 h 4175448"/>
              <a:gd name="connsiteX4" fmla="*/ 3581465 w 4961247"/>
              <a:gd name="connsiteY4" fmla="*/ 4131303 h 4175448"/>
              <a:gd name="connsiteX5" fmla="*/ 864426 w 4961247"/>
              <a:gd name="connsiteY5" fmla="*/ 3991042 h 4175448"/>
              <a:gd name="connsiteX6" fmla="*/ 78874 w 4961247"/>
              <a:gd name="connsiteY6" fmla="*/ 3313039 h 4175448"/>
              <a:gd name="connsiteX7" fmla="*/ 165477 w 4961247"/>
              <a:gd name="connsiteY7" fmla="*/ 1290513 h 4175448"/>
              <a:gd name="connsiteX8" fmla="*/ 992794 w 4961247"/>
              <a:gd name="connsiteY8" fmla="*/ 590018 h 4175448"/>
              <a:gd name="connsiteX9" fmla="*/ 1010726 w 4961247"/>
              <a:gd name="connsiteY9" fmla="*/ 0 h 4175448"/>
              <a:gd name="connsiteX0" fmla="*/ 1008299 w 4958820"/>
              <a:gd name="connsiteY0" fmla="*/ 0 h 4175448"/>
              <a:gd name="connsiteX1" fmla="*/ 1646266 w 4958820"/>
              <a:gd name="connsiteY1" fmla="*/ 574434 h 4175448"/>
              <a:gd name="connsiteX2" fmla="*/ 4631860 w 4958820"/>
              <a:gd name="connsiteY2" fmla="*/ 934302 h 4175448"/>
              <a:gd name="connsiteX3" fmla="*/ 4727101 w 4958820"/>
              <a:gd name="connsiteY3" fmla="*/ 3409206 h 4175448"/>
              <a:gd name="connsiteX4" fmla="*/ 3579038 w 4958820"/>
              <a:gd name="connsiteY4" fmla="*/ 4131303 h 4175448"/>
              <a:gd name="connsiteX5" fmla="*/ 861999 w 4958820"/>
              <a:gd name="connsiteY5" fmla="*/ 3991042 h 4175448"/>
              <a:gd name="connsiteX6" fmla="*/ 76447 w 4958820"/>
              <a:gd name="connsiteY6" fmla="*/ 3313039 h 4175448"/>
              <a:gd name="connsiteX7" fmla="*/ 163050 w 4958820"/>
              <a:gd name="connsiteY7" fmla="*/ 1290513 h 4175448"/>
              <a:gd name="connsiteX8" fmla="*/ 990367 w 4958820"/>
              <a:gd name="connsiteY8" fmla="*/ 590018 h 4175448"/>
              <a:gd name="connsiteX9" fmla="*/ 1008299 w 4958820"/>
              <a:gd name="connsiteY9" fmla="*/ 0 h 4175448"/>
              <a:gd name="connsiteX0" fmla="*/ 1008299 w 4958820"/>
              <a:gd name="connsiteY0" fmla="*/ 0 h 4175448"/>
              <a:gd name="connsiteX1" fmla="*/ 1646266 w 4958820"/>
              <a:gd name="connsiteY1" fmla="*/ 574434 h 4175448"/>
              <a:gd name="connsiteX2" fmla="*/ 4631860 w 4958820"/>
              <a:gd name="connsiteY2" fmla="*/ 934302 h 4175448"/>
              <a:gd name="connsiteX3" fmla="*/ 4727101 w 4958820"/>
              <a:gd name="connsiteY3" fmla="*/ 3409206 h 4175448"/>
              <a:gd name="connsiteX4" fmla="*/ 3579038 w 4958820"/>
              <a:gd name="connsiteY4" fmla="*/ 4131303 h 4175448"/>
              <a:gd name="connsiteX5" fmla="*/ 861999 w 4958820"/>
              <a:gd name="connsiteY5" fmla="*/ 3991042 h 4175448"/>
              <a:gd name="connsiteX6" fmla="*/ 76447 w 4958820"/>
              <a:gd name="connsiteY6" fmla="*/ 3313039 h 4175448"/>
              <a:gd name="connsiteX7" fmla="*/ 163050 w 4958820"/>
              <a:gd name="connsiteY7" fmla="*/ 1290513 h 4175448"/>
              <a:gd name="connsiteX8" fmla="*/ 990367 w 4958820"/>
              <a:gd name="connsiteY8" fmla="*/ 590018 h 4175448"/>
              <a:gd name="connsiteX9" fmla="*/ 1008299 w 4958820"/>
              <a:gd name="connsiteY9" fmla="*/ 0 h 417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58820" h="4175448">
                <a:moveTo>
                  <a:pt x="1008299" y="0"/>
                </a:moveTo>
                <a:cubicBezTo>
                  <a:pt x="1080221" y="58905"/>
                  <a:pt x="1502689" y="357725"/>
                  <a:pt x="1646266" y="574434"/>
                </a:cubicBezTo>
                <a:cubicBezTo>
                  <a:pt x="1801987" y="585526"/>
                  <a:pt x="4118388" y="461840"/>
                  <a:pt x="4631860" y="934302"/>
                </a:cubicBezTo>
                <a:cubicBezTo>
                  <a:pt x="5145332" y="1406764"/>
                  <a:pt x="4955580" y="2313155"/>
                  <a:pt x="4727101" y="3409206"/>
                </a:cubicBezTo>
                <a:cubicBezTo>
                  <a:pt x="4578135" y="3975170"/>
                  <a:pt x="4223222" y="4034330"/>
                  <a:pt x="3579038" y="4131303"/>
                </a:cubicBezTo>
                <a:cubicBezTo>
                  <a:pt x="2934854" y="4228276"/>
                  <a:pt x="1597338" y="4158382"/>
                  <a:pt x="861999" y="3991042"/>
                </a:cubicBezTo>
                <a:cubicBezTo>
                  <a:pt x="557764" y="3888766"/>
                  <a:pt x="288603" y="3774523"/>
                  <a:pt x="76447" y="3313039"/>
                </a:cubicBezTo>
                <a:cubicBezTo>
                  <a:pt x="-73175" y="2826910"/>
                  <a:pt x="18982" y="1794318"/>
                  <a:pt x="163050" y="1290513"/>
                </a:cubicBezTo>
                <a:cubicBezTo>
                  <a:pt x="367640" y="666231"/>
                  <a:pt x="707145" y="617043"/>
                  <a:pt x="990367" y="590018"/>
                </a:cubicBezTo>
                <a:cubicBezTo>
                  <a:pt x="990367" y="590018"/>
                  <a:pt x="1038579" y="394709"/>
                  <a:pt x="100829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0DC437-02B7-4D0D-A385-E2DFC3320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949" y="1441683"/>
            <a:ext cx="3737320" cy="208528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Integrations with</a:t>
            </a:r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7E159FC-3666-4232-8B04-4E20400D3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295116">
            <a:off x="719578" y="526618"/>
            <a:ext cx="4653004" cy="3398069"/>
          </a:xfrm>
          <a:custGeom>
            <a:avLst/>
            <a:gdLst>
              <a:gd name="connsiteX0" fmla="*/ 986774 w 5065355"/>
              <a:gd name="connsiteY0" fmla="*/ 0 h 3864077"/>
              <a:gd name="connsiteX1" fmla="*/ 1598492 w 5065355"/>
              <a:gd name="connsiteY1" fmla="*/ 571743 h 3864077"/>
              <a:gd name="connsiteX2" fmla="*/ 4623587 w 5065355"/>
              <a:gd name="connsiteY2" fmla="*/ 815032 h 3864077"/>
              <a:gd name="connsiteX3" fmla="*/ 5045794 w 5065355"/>
              <a:gd name="connsiteY3" fmla="*/ 2583837 h 3864077"/>
              <a:gd name="connsiteX4" fmla="*/ 5065097 w 5065355"/>
              <a:gd name="connsiteY4" fmla="*/ 3007422 h 3864077"/>
              <a:gd name="connsiteX5" fmla="*/ 5064540 w 5065355"/>
              <a:gd name="connsiteY5" fmla="*/ 3083457 h 3864077"/>
              <a:gd name="connsiteX6" fmla="*/ 5065355 w 5065355"/>
              <a:gd name="connsiteY6" fmla="*/ 3093208 h 3864077"/>
              <a:gd name="connsiteX7" fmla="*/ 5059336 w 5065355"/>
              <a:gd name="connsiteY7" fmla="*/ 3165214 h 3864077"/>
              <a:gd name="connsiteX8" fmla="*/ 5058896 w 5065355"/>
              <a:gd name="connsiteY8" fmla="*/ 3171406 h 3864077"/>
              <a:gd name="connsiteX9" fmla="*/ 5058773 w 5065355"/>
              <a:gd name="connsiteY9" fmla="*/ 3171941 h 3864077"/>
              <a:gd name="connsiteX10" fmla="*/ 5057188 w 5065355"/>
              <a:gd name="connsiteY10" fmla="*/ 3190910 h 3864077"/>
              <a:gd name="connsiteX11" fmla="*/ 5033762 w 5065355"/>
              <a:gd name="connsiteY11" fmla="*/ 3281910 h 3864077"/>
              <a:gd name="connsiteX12" fmla="*/ 5033487 w 5065355"/>
              <a:gd name="connsiteY12" fmla="*/ 3282522 h 3864077"/>
              <a:gd name="connsiteX13" fmla="*/ 5027369 w 5065355"/>
              <a:gd name="connsiteY13" fmla="*/ 3309275 h 3864077"/>
              <a:gd name="connsiteX14" fmla="*/ 4908386 w 5065355"/>
              <a:gd name="connsiteY14" fmla="*/ 3476562 h 3864077"/>
              <a:gd name="connsiteX15" fmla="*/ 4902444 w 5065355"/>
              <a:gd name="connsiteY15" fmla="*/ 3480940 h 3864077"/>
              <a:gd name="connsiteX16" fmla="*/ 4888108 w 5065355"/>
              <a:gd name="connsiteY16" fmla="*/ 3495204 h 3864077"/>
              <a:gd name="connsiteX17" fmla="*/ 4819819 w 5065355"/>
              <a:gd name="connsiteY17" fmla="*/ 3539901 h 3864077"/>
              <a:gd name="connsiteX18" fmla="*/ 4806748 w 5065355"/>
              <a:gd name="connsiteY18" fmla="*/ 3544794 h 3864077"/>
              <a:gd name="connsiteX19" fmla="*/ 4765129 w 5065355"/>
              <a:gd name="connsiteY19" fmla="*/ 3568040 h 3864077"/>
              <a:gd name="connsiteX20" fmla="*/ 4426673 w 5065355"/>
              <a:gd name="connsiteY20" fmla="*/ 3685984 h 3864077"/>
              <a:gd name="connsiteX21" fmla="*/ 534075 w 5065355"/>
              <a:gd name="connsiteY21" fmla="*/ 3761757 h 3864077"/>
              <a:gd name="connsiteX22" fmla="*/ 451805 w 5065355"/>
              <a:gd name="connsiteY22" fmla="*/ 3738960 h 3864077"/>
              <a:gd name="connsiteX23" fmla="*/ 417467 w 5065355"/>
              <a:gd name="connsiteY23" fmla="*/ 3743134 h 3864077"/>
              <a:gd name="connsiteX24" fmla="*/ 47039 w 5065355"/>
              <a:gd name="connsiteY24" fmla="*/ 3447046 h 3864077"/>
              <a:gd name="connsiteX25" fmla="*/ 38763 w 5065355"/>
              <a:gd name="connsiteY25" fmla="*/ 3414896 h 3864077"/>
              <a:gd name="connsiteX26" fmla="*/ 28376 w 5065355"/>
              <a:gd name="connsiteY26" fmla="*/ 3388641 h 3864077"/>
              <a:gd name="connsiteX27" fmla="*/ 14642 w 5065355"/>
              <a:gd name="connsiteY27" fmla="*/ 2681940 h 3864077"/>
              <a:gd name="connsiteX28" fmla="*/ 141525 w 5065355"/>
              <a:gd name="connsiteY28" fmla="*/ 1290513 h 3864077"/>
              <a:gd name="connsiteX29" fmla="*/ 968842 w 5065355"/>
              <a:gd name="connsiteY29" fmla="*/ 590018 h 3864077"/>
              <a:gd name="connsiteX30" fmla="*/ 986774 w 5065355"/>
              <a:gd name="connsiteY30" fmla="*/ 0 h 3864077"/>
              <a:gd name="connsiteX0" fmla="*/ 986774 w 5065355"/>
              <a:gd name="connsiteY0" fmla="*/ 0 h 3852421"/>
              <a:gd name="connsiteX1" fmla="*/ 1598492 w 5065355"/>
              <a:gd name="connsiteY1" fmla="*/ 571743 h 3852421"/>
              <a:gd name="connsiteX2" fmla="*/ 4623587 w 5065355"/>
              <a:gd name="connsiteY2" fmla="*/ 815032 h 3852421"/>
              <a:gd name="connsiteX3" fmla="*/ 5045794 w 5065355"/>
              <a:gd name="connsiteY3" fmla="*/ 2583837 h 3852421"/>
              <a:gd name="connsiteX4" fmla="*/ 5065097 w 5065355"/>
              <a:gd name="connsiteY4" fmla="*/ 3007422 h 3852421"/>
              <a:gd name="connsiteX5" fmla="*/ 5064540 w 5065355"/>
              <a:gd name="connsiteY5" fmla="*/ 3083457 h 3852421"/>
              <a:gd name="connsiteX6" fmla="*/ 5065355 w 5065355"/>
              <a:gd name="connsiteY6" fmla="*/ 3093208 h 3852421"/>
              <a:gd name="connsiteX7" fmla="*/ 5059336 w 5065355"/>
              <a:gd name="connsiteY7" fmla="*/ 3165214 h 3852421"/>
              <a:gd name="connsiteX8" fmla="*/ 5058896 w 5065355"/>
              <a:gd name="connsiteY8" fmla="*/ 3171406 h 3852421"/>
              <a:gd name="connsiteX9" fmla="*/ 5058773 w 5065355"/>
              <a:gd name="connsiteY9" fmla="*/ 3171941 h 3852421"/>
              <a:gd name="connsiteX10" fmla="*/ 5057188 w 5065355"/>
              <a:gd name="connsiteY10" fmla="*/ 3190910 h 3852421"/>
              <a:gd name="connsiteX11" fmla="*/ 5033762 w 5065355"/>
              <a:gd name="connsiteY11" fmla="*/ 3281910 h 3852421"/>
              <a:gd name="connsiteX12" fmla="*/ 5033487 w 5065355"/>
              <a:gd name="connsiteY12" fmla="*/ 3282522 h 3852421"/>
              <a:gd name="connsiteX13" fmla="*/ 5027369 w 5065355"/>
              <a:gd name="connsiteY13" fmla="*/ 3309275 h 3852421"/>
              <a:gd name="connsiteX14" fmla="*/ 4908386 w 5065355"/>
              <a:gd name="connsiteY14" fmla="*/ 3476562 h 3852421"/>
              <a:gd name="connsiteX15" fmla="*/ 4902444 w 5065355"/>
              <a:gd name="connsiteY15" fmla="*/ 3480940 h 3852421"/>
              <a:gd name="connsiteX16" fmla="*/ 4888108 w 5065355"/>
              <a:gd name="connsiteY16" fmla="*/ 3495204 h 3852421"/>
              <a:gd name="connsiteX17" fmla="*/ 4819819 w 5065355"/>
              <a:gd name="connsiteY17" fmla="*/ 3539901 h 3852421"/>
              <a:gd name="connsiteX18" fmla="*/ 4806748 w 5065355"/>
              <a:gd name="connsiteY18" fmla="*/ 3544794 h 3852421"/>
              <a:gd name="connsiteX19" fmla="*/ 4765129 w 5065355"/>
              <a:gd name="connsiteY19" fmla="*/ 3568040 h 3852421"/>
              <a:gd name="connsiteX20" fmla="*/ 4426673 w 5065355"/>
              <a:gd name="connsiteY20" fmla="*/ 3685984 h 3852421"/>
              <a:gd name="connsiteX21" fmla="*/ 904564 w 5065355"/>
              <a:gd name="connsiteY21" fmla="*/ 3793288 h 3852421"/>
              <a:gd name="connsiteX22" fmla="*/ 451805 w 5065355"/>
              <a:gd name="connsiteY22" fmla="*/ 3738960 h 3852421"/>
              <a:gd name="connsiteX23" fmla="*/ 417467 w 5065355"/>
              <a:gd name="connsiteY23" fmla="*/ 3743134 h 3852421"/>
              <a:gd name="connsiteX24" fmla="*/ 47039 w 5065355"/>
              <a:gd name="connsiteY24" fmla="*/ 3447046 h 3852421"/>
              <a:gd name="connsiteX25" fmla="*/ 38763 w 5065355"/>
              <a:gd name="connsiteY25" fmla="*/ 3414896 h 3852421"/>
              <a:gd name="connsiteX26" fmla="*/ 28376 w 5065355"/>
              <a:gd name="connsiteY26" fmla="*/ 3388641 h 3852421"/>
              <a:gd name="connsiteX27" fmla="*/ 14642 w 5065355"/>
              <a:gd name="connsiteY27" fmla="*/ 2681940 h 3852421"/>
              <a:gd name="connsiteX28" fmla="*/ 141525 w 5065355"/>
              <a:gd name="connsiteY28" fmla="*/ 1290513 h 3852421"/>
              <a:gd name="connsiteX29" fmla="*/ 968842 w 5065355"/>
              <a:gd name="connsiteY29" fmla="*/ 590018 h 3852421"/>
              <a:gd name="connsiteX30" fmla="*/ 986774 w 5065355"/>
              <a:gd name="connsiteY30" fmla="*/ 0 h 3852421"/>
              <a:gd name="connsiteX0" fmla="*/ 986774 w 5065355"/>
              <a:gd name="connsiteY0" fmla="*/ 0 h 3899315"/>
              <a:gd name="connsiteX1" fmla="*/ 1598492 w 5065355"/>
              <a:gd name="connsiteY1" fmla="*/ 571743 h 3899315"/>
              <a:gd name="connsiteX2" fmla="*/ 4623587 w 5065355"/>
              <a:gd name="connsiteY2" fmla="*/ 815032 h 3899315"/>
              <a:gd name="connsiteX3" fmla="*/ 5045794 w 5065355"/>
              <a:gd name="connsiteY3" fmla="*/ 2583837 h 3899315"/>
              <a:gd name="connsiteX4" fmla="*/ 5065097 w 5065355"/>
              <a:gd name="connsiteY4" fmla="*/ 3007422 h 3899315"/>
              <a:gd name="connsiteX5" fmla="*/ 5064540 w 5065355"/>
              <a:gd name="connsiteY5" fmla="*/ 3083457 h 3899315"/>
              <a:gd name="connsiteX6" fmla="*/ 5065355 w 5065355"/>
              <a:gd name="connsiteY6" fmla="*/ 3093208 h 3899315"/>
              <a:gd name="connsiteX7" fmla="*/ 5059336 w 5065355"/>
              <a:gd name="connsiteY7" fmla="*/ 3165214 h 3899315"/>
              <a:gd name="connsiteX8" fmla="*/ 5058896 w 5065355"/>
              <a:gd name="connsiteY8" fmla="*/ 3171406 h 3899315"/>
              <a:gd name="connsiteX9" fmla="*/ 5058773 w 5065355"/>
              <a:gd name="connsiteY9" fmla="*/ 3171941 h 3899315"/>
              <a:gd name="connsiteX10" fmla="*/ 5057188 w 5065355"/>
              <a:gd name="connsiteY10" fmla="*/ 3190910 h 3899315"/>
              <a:gd name="connsiteX11" fmla="*/ 5033762 w 5065355"/>
              <a:gd name="connsiteY11" fmla="*/ 3281910 h 3899315"/>
              <a:gd name="connsiteX12" fmla="*/ 5033487 w 5065355"/>
              <a:gd name="connsiteY12" fmla="*/ 3282522 h 3899315"/>
              <a:gd name="connsiteX13" fmla="*/ 5027369 w 5065355"/>
              <a:gd name="connsiteY13" fmla="*/ 3309275 h 3899315"/>
              <a:gd name="connsiteX14" fmla="*/ 4908386 w 5065355"/>
              <a:gd name="connsiteY14" fmla="*/ 3476562 h 3899315"/>
              <a:gd name="connsiteX15" fmla="*/ 4902444 w 5065355"/>
              <a:gd name="connsiteY15" fmla="*/ 3480940 h 3899315"/>
              <a:gd name="connsiteX16" fmla="*/ 4888108 w 5065355"/>
              <a:gd name="connsiteY16" fmla="*/ 3495204 h 3899315"/>
              <a:gd name="connsiteX17" fmla="*/ 4819819 w 5065355"/>
              <a:gd name="connsiteY17" fmla="*/ 3539901 h 3899315"/>
              <a:gd name="connsiteX18" fmla="*/ 4806748 w 5065355"/>
              <a:gd name="connsiteY18" fmla="*/ 3544794 h 3899315"/>
              <a:gd name="connsiteX19" fmla="*/ 4765129 w 5065355"/>
              <a:gd name="connsiteY19" fmla="*/ 3568040 h 3899315"/>
              <a:gd name="connsiteX20" fmla="*/ 4229604 w 5065355"/>
              <a:gd name="connsiteY20" fmla="*/ 3851522 h 3899315"/>
              <a:gd name="connsiteX21" fmla="*/ 904564 w 5065355"/>
              <a:gd name="connsiteY21" fmla="*/ 3793288 h 3899315"/>
              <a:gd name="connsiteX22" fmla="*/ 451805 w 5065355"/>
              <a:gd name="connsiteY22" fmla="*/ 3738960 h 3899315"/>
              <a:gd name="connsiteX23" fmla="*/ 417467 w 5065355"/>
              <a:gd name="connsiteY23" fmla="*/ 3743134 h 3899315"/>
              <a:gd name="connsiteX24" fmla="*/ 47039 w 5065355"/>
              <a:gd name="connsiteY24" fmla="*/ 3447046 h 3899315"/>
              <a:gd name="connsiteX25" fmla="*/ 38763 w 5065355"/>
              <a:gd name="connsiteY25" fmla="*/ 3414896 h 3899315"/>
              <a:gd name="connsiteX26" fmla="*/ 28376 w 5065355"/>
              <a:gd name="connsiteY26" fmla="*/ 3388641 h 3899315"/>
              <a:gd name="connsiteX27" fmla="*/ 14642 w 5065355"/>
              <a:gd name="connsiteY27" fmla="*/ 2681940 h 3899315"/>
              <a:gd name="connsiteX28" fmla="*/ 141525 w 5065355"/>
              <a:gd name="connsiteY28" fmla="*/ 1290513 h 3899315"/>
              <a:gd name="connsiteX29" fmla="*/ 968842 w 5065355"/>
              <a:gd name="connsiteY29" fmla="*/ 590018 h 3899315"/>
              <a:gd name="connsiteX30" fmla="*/ 986774 w 5065355"/>
              <a:gd name="connsiteY30" fmla="*/ 0 h 3899315"/>
              <a:gd name="connsiteX0" fmla="*/ 986774 w 5065355"/>
              <a:gd name="connsiteY0" fmla="*/ 0 h 3899315"/>
              <a:gd name="connsiteX1" fmla="*/ 1598492 w 5065355"/>
              <a:gd name="connsiteY1" fmla="*/ 571743 h 3899315"/>
              <a:gd name="connsiteX2" fmla="*/ 4623587 w 5065355"/>
              <a:gd name="connsiteY2" fmla="*/ 815032 h 3899315"/>
              <a:gd name="connsiteX3" fmla="*/ 5045794 w 5065355"/>
              <a:gd name="connsiteY3" fmla="*/ 2583837 h 3899315"/>
              <a:gd name="connsiteX4" fmla="*/ 5065097 w 5065355"/>
              <a:gd name="connsiteY4" fmla="*/ 3007422 h 3899315"/>
              <a:gd name="connsiteX5" fmla="*/ 5064540 w 5065355"/>
              <a:gd name="connsiteY5" fmla="*/ 3083457 h 3899315"/>
              <a:gd name="connsiteX6" fmla="*/ 5065355 w 5065355"/>
              <a:gd name="connsiteY6" fmla="*/ 3093208 h 3899315"/>
              <a:gd name="connsiteX7" fmla="*/ 5059336 w 5065355"/>
              <a:gd name="connsiteY7" fmla="*/ 3165214 h 3899315"/>
              <a:gd name="connsiteX8" fmla="*/ 5058896 w 5065355"/>
              <a:gd name="connsiteY8" fmla="*/ 3171406 h 3899315"/>
              <a:gd name="connsiteX9" fmla="*/ 5058773 w 5065355"/>
              <a:gd name="connsiteY9" fmla="*/ 3171941 h 3899315"/>
              <a:gd name="connsiteX10" fmla="*/ 5057188 w 5065355"/>
              <a:gd name="connsiteY10" fmla="*/ 3190910 h 3899315"/>
              <a:gd name="connsiteX11" fmla="*/ 5033762 w 5065355"/>
              <a:gd name="connsiteY11" fmla="*/ 3281910 h 3899315"/>
              <a:gd name="connsiteX12" fmla="*/ 5033487 w 5065355"/>
              <a:gd name="connsiteY12" fmla="*/ 3282522 h 3899315"/>
              <a:gd name="connsiteX13" fmla="*/ 5027369 w 5065355"/>
              <a:gd name="connsiteY13" fmla="*/ 3309275 h 3899315"/>
              <a:gd name="connsiteX14" fmla="*/ 4908386 w 5065355"/>
              <a:gd name="connsiteY14" fmla="*/ 3476562 h 3899315"/>
              <a:gd name="connsiteX15" fmla="*/ 4902444 w 5065355"/>
              <a:gd name="connsiteY15" fmla="*/ 3480940 h 3899315"/>
              <a:gd name="connsiteX16" fmla="*/ 4888108 w 5065355"/>
              <a:gd name="connsiteY16" fmla="*/ 3495204 h 3899315"/>
              <a:gd name="connsiteX17" fmla="*/ 4819819 w 5065355"/>
              <a:gd name="connsiteY17" fmla="*/ 3539901 h 3899315"/>
              <a:gd name="connsiteX18" fmla="*/ 4806748 w 5065355"/>
              <a:gd name="connsiteY18" fmla="*/ 3544794 h 3899315"/>
              <a:gd name="connsiteX19" fmla="*/ 4765129 w 5065355"/>
              <a:gd name="connsiteY19" fmla="*/ 3568040 h 3899315"/>
              <a:gd name="connsiteX20" fmla="*/ 4229604 w 5065355"/>
              <a:gd name="connsiteY20" fmla="*/ 3851522 h 3899315"/>
              <a:gd name="connsiteX21" fmla="*/ 904564 w 5065355"/>
              <a:gd name="connsiteY21" fmla="*/ 3793288 h 3899315"/>
              <a:gd name="connsiteX22" fmla="*/ 451805 w 5065355"/>
              <a:gd name="connsiteY22" fmla="*/ 3738960 h 3899315"/>
              <a:gd name="connsiteX23" fmla="*/ 417467 w 5065355"/>
              <a:gd name="connsiteY23" fmla="*/ 3743134 h 3899315"/>
              <a:gd name="connsiteX24" fmla="*/ 47039 w 5065355"/>
              <a:gd name="connsiteY24" fmla="*/ 3447046 h 3899315"/>
              <a:gd name="connsiteX25" fmla="*/ 38763 w 5065355"/>
              <a:gd name="connsiteY25" fmla="*/ 3414896 h 3899315"/>
              <a:gd name="connsiteX26" fmla="*/ 28376 w 5065355"/>
              <a:gd name="connsiteY26" fmla="*/ 3388641 h 3899315"/>
              <a:gd name="connsiteX27" fmla="*/ 14642 w 5065355"/>
              <a:gd name="connsiteY27" fmla="*/ 2681940 h 3899315"/>
              <a:gd name="connsiteX28" fmla="*/ 141525 w 5065355"/>
              <a:gd name="connsiteY28" fmla="*/ 1290513 h 3899315"/>
              <a:gd name="connsiteX29" fmla="*/ 968842 w 5065355"/>
              <a:gd name="connsiteY29" fmla="*/ 590018 h 3899315"/>
              <a:gd name="connsiteX30" fmla="*/ 986774 w 5065355"/>
              <a:gd name="connsiteY30" fmla="*/ 0 h 3899315"/>
              <a:gd name="connsiteX0" fmla="*/ 986774 w 5065355"/>
              <a:gd name="connsiteY0" fmla="*/ 0 h 3899315"/>
              <a:gd name="connsiteX1" fmla="*/ 1598492 w 5065355"/>
              <a:gd name="connsiteY1" fmla="*/ 571743 h 3899315"/>
              <a:gd name="connsiteX2" fmla="*/ 4623587 w 5065355"/>
              <a:gd name="connsiteY2" fmla="*/ 815032 h 3899315"/>
              <a:gd name="connsiteX3" fmla="*/ 5045794 w 5065355"/>
              <a:gd name="connsiteY3" fmla="*/ 2583837 h 3899315"/>
              <a:gd name="connsiteX4" fmla="*/ 5065097 w 5065355"/>
              <a:gd name="connsiteY4" fmla="*/ 3007422 h 3899315"/>
              <a:gd name="connsiteX5" fmla="*/ 5064540 w 5065355"/>
              <a:gd name="connsiteY5" fmla="*/ 3083457 h 3899315"/>
              <a:gd name="connsiteX6" fmla="*/ 5065355 w 5065355"/>
              <a:gd name="connsiteY6" fmla="*/ 3093208 h 3899315"/>
              <a:gd name="connsiteX7" fmla="*/ 5059336 w 5065355"/>
              <a:gd name="connsiteY7" fmla="*/ 3165214 h 3899315"/>
              <a:gd name="connsiteX8" fmla="*/ 5058896 w 5065355"/>
              <a:gd name="connsiteY8" fmla="*/ 3171406 h 3899315"/>
              <a:gd name="connsiteX9" fmla="*/ 5058773 w 5065355"/>
              <a:gd name="connsiteY9" fmla="*/ 3171941 h 3899315"/>
              <a:gd name="connsiteX10" fmla="*/ 5057188 w 5065355"/>
              <a:gd name="connsiteY10" fmla="*/ 3190910 h 3899315"/>
              <a:gd name="connsiteX11" fmla="*/ 5033762 w 5065355"/>
              <a:gd name="connsiteY11" fmla="*/ 3281910 h 3899315"/>
              <a:gd name="connsiteX12" fmla="*/ 5033487 w 5065355"/>
              <a:gd name="connsiteY12" fmla="*/ 3282522 h 3899315"/>
              <a:gd name="connsiteX13" fmla="*/ 5027369 w 5065355"/>
              <a:gd name="connsiteY13" fmla="*/ 3309275 h 3899315"/>
              <a:gd name="connsiteX14" fmla="*/ 4908386 w 5065355"/>
              <a:gd name="connsiteY14" fmla="*/ 3476562 h 3899315"/>
              <a:gd name="connsiteX15" fmla="*/ 4902444 w 5065355"/>
              <a:gd name="connsiteY15" fmla="*/ 3480940 h 3899315"/>
              <a:gd name="connsiteX16" fmla="*/ 4888108 w 5065355"/>
              <a:gd name="connsiteY16" fmla="*/ 3495204 h 3899315"/>
              <a:gd name="connsiteX17" fmla="*/ 4819819 w 5065355"/>
              <a:gd name="connsiteY17" fmla="*/ 3539901 h 3899315"/>
              <a:gd name="connsiteX18" fmla="*/ 4806748 w 5065355"/>
              <a:gd name="connsiteY18" fmla="*/ 3544794 h 3899315"/>
              <a:gd name="connsiteX19" fmla="*/ 4229604 w 5065355"/>
              <a:gd name="connsiteY19" fmla="*/ 3851522 h 3899315"/>
              <a:gd name="connsiteX20" fmla="*/ 904564 w 5065355"/>
              <a:gd name="connsiteY20" fmla="*/ 3793288 h 3899315"/>
              <a:gd name="connsiteX21" fmla="*/ 451805 w 5065355"/>
              <a:gd name="connsiteY21" fmla="*/ 3738960 h 3899315"/>
              <a:gd name="connsiteX22" fmla="*/ 417467 w 5065355"/>
              <a:gd name="connsiteY22" fmla="*/ 3743134 h 3899315"/>
              <a:gd name="connsiteX23" fmla="*/ 47039 w 5065355"/>
              <a:gd name="connsiteY23" fmla="*/ 3447046 h 3899315"/>
              <a:gd name="connsiteX24" fmla="*/ 38763 w 5065355"/>
              <a:gd name="connsiteY24" fmla="*/ 3414896 h 3899315"/>
              <a:gd name="connsiteX25" fmla="*/ 28376 w 5065355"/>
              <a:gd name="connsiteY25" fmla="*/ 3388641 h 3899315"/>
              <a:gd name="connsiteX26" fmla="*/ 14642 w 5065355"/>
              <a:gd name="connsiteY26" fmla="*/ 2681940 h 3899315"/>
              <a:gd name="connsiteX27" fmla="*/ 141525 w 5065355"/>
              <a:gd name="connsiteY27" fmla="*/ 1290513 h 3899315"/>
              <a:gd name="connsiteX28" fmla="*/ 968842 w 5065355"/>
              <a:gd name="connsiteY28" fmla="*/ 590018 h 3899315"/>
              <a:gd name="connsiteX29" fmla="*/ 986774 w 5065355"/>
              <a:gd name="connsiteY29" fmla="*/ 0 h 3899315"/>
              <a:gd name="connsiteX0" fmla="*/ 986774 w 5065355"/>
              <a:gd name="connsiteY0" fmla="*/ 0 h 3885853"/>
              <a:gd name="connsiteX1" fmla="*/ 1598492 w 5065355"/>
              <a:gd name="connsiteY1" fmla="*/ 571743 h 3885853"/>
              <a:gd name="connsiteX2" fmla="*/ 4623587 w 5065355"/>
              <a:gd name="connsiteY2" fmla="*/ 815032 h 3885853"/>
              <a:gd name="connsiteX3" fmla="*/ 5045794 w 5065355"/>
              <a:gd name="connsiteY3" fmla="*/ 2583837 h 3885853"/>
              <a:gd name="connsiteX4" fmla="*/ 5065097 w 5065355"/>
              <a:gd name="connsiteY4" fmla="*/ 3007422 h 3885853"/>
              <a:gd name="connsiteX5" fmla="*/ 5064540 w 5065355"/>
              <a:gd name="connsiteY5" fmla="*/ 3083457 h 3885853"/>
              <a:gd name="connsiteX6" fmla="*/ 5065355 w 5065355"/>
              <a:gd name="connsiteY6" fmla="*/ 3093208 h 3885853"/>
              <a:gd name="connsiteX7" fmla="*/ 5059336 w 5065355"/>
              <a:gd name="connsiteY7" fmla="*/ 3165214 h 3885853"/>
              <a:gd name="connsiteX8" fmla="*/ 5058896 w 5065355"/>
              <a:gd name="connsiteY8" fmla="*/ 3171406 h 3885853"/>
              <a:gd name="connsiteX9" fmla="*/ 5058773 w 5065355"/>
              <a:gd name="connsiteY9" fmla="*/ 3171941 h 3885853"/>
              <a:gd name="connsiteX10" fmla="*/ 5057188 w 5065355"/>
              <a:gd name="connsiteY10" fmla="*/ 3190910 h 3885853"/>
              <a:gd name="connsiteX11" fmla="*/ 5033762 w 5065355"/>
              <a:gd name="connsiteY11" fmla="*/ 3281910 h 3885853"/>
              <a:gd name="connsiteX12" fmla="*/ 5033487 w 5065355"/>
              <a:gd name="connsiteY12" fmla="*/ 3282522 h 3885853"/>
              <a:gd name="connsiteX13" fmla="*/ 5027369 w 5065355"/>
              <a:gd name="connsiteY13" fmla="*/ 3309275 h 3885853"/>
              <a:gd name="connsiteX14" fmla="*/ 4908386 w 5065355"/>
              <a:gd name="connsiteY14" fmla="*/ 3476562 h 3885853"/>
              <a:gd name="connsiteX15" fmla="*/ 4902444 w 5065355"/>
              <a:gd name="connsiteY15" fmla="*/ 3480940 h 3885853"/>
              <a:gd name="connsiteX16" fmla="*/ 4888108 w 5065355"/>
              <a:gd name="connsiteY16" fmla="*/ 3495204 h 3885853"/>
              <a:gd name="connsiteX17" fmla="*/ 4819819 w 5065355"/>
              <a:gd name="connsiteY17" fmla="*/ 3539901 h 3885853"/>
              <a:gd name="connsiteX18" fmla="*/ 4735804 w 5065355"/>
              <a:gd name="connsiteY18" fmla="*/ 3804925 h 3885853"/>
              <a:gd name="connsiteX19" fmla="*/ 4229604 w 5065355"/>
              <a:gd name="connsiteY19" fmla="*/ 3851522 h 3885853"/>
              <a:gd name="connsiteX20" fmla="*/ 904564 w 5065355"/>
              <a:gd name="connsiteY20" fmla="*/ 3793288 h 3885853"/>
              <a:gd name="connsiteX21" fmla="*/ 451805 w 5065355"/>
              <a:gd name="connsiteY21" fmla="*/ 3738960 h 3885853"/>
              <a:gd name="connsiteX22" fmla="*/ 417467 w 5065355"/>
              <a:gd name="connsiteY22" fmla="*/ 3743134 h 3885853"/>
              <a:gd name="connsiteX23" fmla="*/ 47039 w 5065355"/>
              <a:gd name="connsiteY23" fmla="*/ 3447046 h 3885853"/>
              <a:gd name="connsiteX24" fmla="*/ 38763 w 5065355"/>
              <a:gd name="connsiteY24" fmla="*/ 3414896 h 3885853"/>
              <a:gd name="connsiteX25" fmla="*/ 28376 w 5065355"/>
              <a:gd name="connsiteY25" fmla="*/ 3388641 h 3885853"/>
              <a:gd name="connsiteX26" fmla="*/ 14642 w 5065355"/>
              <a:gd name="connsiteY26" fmla="*/ 2681940 h 3885853"/>
              <a:gd name="connsiteX27" fmla="*/ 141525 w 5065355"/>
              <a:gd name="connsiteY27" fmla="*/ 1290513 h 3885853"/>
              <a:gd name="connsiteX28" fmla="*/ 968842 w 5065355"/>
              <a:gd name="connsiteY28" fmla="*/ 590018 h 3885853"/>
              <a:gd name="connsiteX29" fmla="*/ 986774 w 5065355"/>
              <a:gd name="connsiteY29" fmla="*/ 0 h 3885853"/>
              <a:gd name="connsiteX0" fmla="*/ 986774 w 5065355"/>
              <a:gd name="connsiteY0" fmla="*/ 0 h 3885853"/>
              <a:gd name="connsiteX1" fmla="*/ 1598492 w 5065355"/>
              <a:gd name="connsiteY1" fmla="*/ 571743 h 3885853"/>
              <a:gd name="connsiteX2" fmla="*/ 4623587 w 5065355"/>
              <a:gd name="connsiteY2" fmla="*/ 815032 h 3885853"/>
              <a:gd name="connsiteX3" fmla="*/ 5045794 w 5065355"/>
              <a:gd name="connsiteY3" fmla="*/ 2583837 h 3885853"/>
              <a:gd name="connsiteX4" fmla="*/ 5065097 w 5065355"/>
              <a:gd name="connsiteY4" fmla="*/ 3007422 h 3885853"/>
              <a:gd name="connsiteX5" fmla="*/ 5064540 w 5065355"/>
              <a:gd name="connsiteY5" fmla="*/ 3083457 h 3885853"/>
              <a:gd name="connsiteX6" fmla="*/ 5065355 w 5065355"/>
              <a:gd name="connsiteY6" fmla="*/ 3093208 h 3885853"/>
              <a:gd name="connsiteX7" fmla="*/ 5059336 w 5065355"/>
              <a:gd name="connsiteY7" fmla="*/ 3165214 h 3885853"/>
              <a:gd name="connsiteX8" fmla="*/ 5058896 w 5065355"/>
              <a:gd name="connsiteY8" fmla="*/ 3171406 h 3885853"/>
              <a:gd name="connsiteX9" fmla="*/ 5058773 w 5065355"/>
              <a:gd name="connsiteY9" fmla="*/ 3171941 h 3885853"/>
              <a:gd name="connsiteX10" fmla="*/ 5057188 w 5065355"/>
              <a:gd name="connsiteY10" fmla="*/ 3190910 h 3885853"/>
              <a:gd name="connsiteX11" fmla="*/ 5033762 w 5065355"/>
              <a:gd name="connsiteY11" fmla="*/ 3281910 h 3885853"/>
              <a:gd name="connsiteX12" fmla="*/ 5033487 w 5065355"/>
              <a:gd name="connsiteY12" fmla="*/ 3282522 h 3885853"/>
              <a:gd name="connsiteX13" fmla="*/ 5027369 w 5065355"/>
              <a:gd name="connsiteY13" fmla="*/ 3309275 h 3885853"/>
              <a:gd name="connsiteX14" fmla="*/ 4908386 w 5065355"/>
              <a:gd name="connsiteY14" fmla="*/ 3476562 h 3885853"/>
              <a:gd name="connsiteX15" fmla="*/ 4902444 w 5065355"/>
              <a:gd name="connsiteY15" fmla="*/ 3480940 h 3885853"/>
              <a:gd name="connsiteX16" fmla="*/ 4819819 w 5065355"/>
              <a:gd name="connsiteY16" fmla="*/ 3539901 h 3885853"/>
              <a:gd name="connsiteX17" fmla="*/ 4735804 w 5065355"/>
              <a:gd name="connsiteY17" fmla="*/ 3804925 h 3885853"/>
              <a:gd name="connsiteX18" fmla="*/ 4229604 w 5065355"/>
              <a:gd name="connsiteY18" fmla="*/ 3851522 h 3885853"/>
              <a:gd name="connsiteX19" fmla="*/ 904564 w 5065355"/>
              <a:gd name="connsiteY19" fmla="*/ 3793288 h 3885853"/>
              <a:gd name="connsiteX20" fmla="*/ 451805 w 5065355"/>
              <a:gd name="connsiteY20" fmla="*/ 3738960 h 3885853"/>
              <a:gd name="connsiteX21" fmla="*/ 417467 w 5065355"/>
              <a:gd name="connsiteY21" fmla="*/ 3743134 h 3885853"/>
              <a:gd name="connsiteX22" fmla="*/ 47039 w 5065355"/>
              <a:gd name="connsiteY22" fmla="*/ 3447046 h 3885853"/>
              <a:gd name="connsiteX23" fmla="*/ 38763 w 5065355"/>
              <a:gd name="connsiteY23" fmla="*/ 3414896 h 3885853"/>
              <a:gd name="connsiteX24" fmla="*/ 28376 w 5065355"/>
              <a:gd name="connsiteY24" fmla="*/ 3388641 h 3885853"/>
              <a:gd name="connsiteX25" fmla="*/ 14642 w 5065355"/>
              <a:gd name="connsiteY25" fmla="*/ 2681940 h 3885853"/>
              <a:gd name="connsiteX26" fmla="*/ 141525 w 5065355"/>
              <a:gd name="connsiteY26" fmla="*/ 1290513 h 3885853"/>
              <a:gd name="connsiteX27" fmla="*/ 968842 w 5065355"/>
              <a:gd name="connsiteY27" fmla="*/ 590018 h 3885853"/>
              <a:gd name="connsiteX28" fmla="*/ 986774 w 5065355"/>
              <a:gd name="connsiteY28" fmla="*/ 0 h 3885853"/>
              <a:gd name="connsiteX0" fmla="*/ 986774 w 5065355"/>
              <a:gd name="connsiteY0" fmla="*/ 0 h 3885853"/>
              <a:gd name="connsiteX1" fmla="*/ 1598492 w 5065355"/>
              <a:gd name="connsiteY1" fmla="*/ 571743 h 3885853"/>
              <a:gd name="connsiteX2" fmla="*/ 4623587 w 5065355"/>
              <a:gd name="connsiteY2" fmla="*/ 815032 h 3885853"/>
              <a:gd name="connsiteX3" fmla="*/ 5045794 w 5065355"/>
              <a:gd name="connsiteY3" fmla="*/ 2583837 h 3885853"/>
              <a:gd name="connsiteX4" fmla="*/ 5065097 w 5065355"/>
              <a:gd name="connsiteY4" fmla="*/ 3007422 h 3885853"/>
              <a:gd name="connsiteX5" fmla="*/ 5064540 w 5065355"/>
              <a:gd name="connsiteY5" fmla="*/ 3083457 h 3885853"/>
              <a:gd name="connsiteX6" fmla="*/ 5065355 w 5065355"/>
              <a:gd name="connsiteY6" fmla="*/ 3093208 h 3885853"/>
              <a:gd name="connsiteX7" fmla="*/ 5059336 w 5065355"/>
              <a:gd name="connsiteY7" fmla="*/ 3165214 h 3885853"/>
              <a:gd name="connsiteX8" fmla="*/ 5058896 w 5065355"/>
              <a:gd name="connsiteY8" fmla="*/ 3171406 h 3885853"/>
              <a:gd name="connsiteX9" fmla="*/ 5058773 w 5065355"/>
              <a:gd name="connsiteY9" fmla="*/ 3171941 h 3885853"/>
              <a:gd name="connsiteX10" fmla="*/ 5057188 w 5065355"/>
              <a:gd name="connsiteY10" fmla="*/ 3190910 h 3885853"/>
              <a:gd name="connsiteX11" fmla="*/ 5033762 w 5065355"/>
              <a:gd name="connsiteY11" fmla="*/ 3281910 h 3885853"/>
              <a:gd name="connsiteX12" fmla="*/ 5033487 w 5065355"/>
              <a:gd name="connsiteY12" fmla="*/ 3282522 h 3885853"/>
              <a:gd name="connsiteX13" fmla="*/ 4908386 w 5065355"/>
              <a:gd name="connsiteY13" fmla="*/ 3476562 h 3885853"/>
              <a:gd name="connsiteX14" fmla="*/ 4902444 w 5065355"/>
              <a:gd name="connsiteY14" fmla="*/ 3480940 h 3885853"/>
              <a:gd name="connsiteX15" fmla="*/ 4819819 w 5065355"/>
              <a:gd name="connsiteY15" fmla="*/ 3539901 h 3885853"/>
              <a:gd name="connsiteX16" fmla="*/ 4735804 w 5065355"/>
              <a:gd name="connsiteY16" fmla="*/ 3804925 h 3885853"/>
              <a:gd name="connsiteX17" fmla="*/ 4229604 w 5065355"/>
              <a:gd name="connsiteY17" fmla="*/ 3851522 h 3885853"/>
              <a:gd name="connsiteX18" fmla="*/ 904564 w 5065355"/>
              <a:gd name="connsiteY18" fmla="*/ 3793288 h 3885853"/>
              <a:gd name="connsiteX19" fmla="*/ 451805 w 5065355"/>
              <a:gd name="connsiteY19" fmla="*/ 3738960 h 3885853"/>
              <a:gd name="connsiteX20" fmla="*/ 417467 w 5065355"/>
              <a:gd name="connsiteY20" fmla="*/ 3743134 h 3885853"/>
              <a:gd name="connsiteX21" fmla="*/ 47039 w 5065355"/>
              <a:gd name="connsiteY21" fmla="*/ 3447046 h 3885853"/>
              <a:gd name="connsiteX22" fmla="*/ 38763 w 5065355"/>
              <a:gd name="connsiteY22" fmla="*/ 3414896 h 3885853"/>
              <a:gd name="connsiteX23" fmla="*/ 28376 w 5065355"/>
              <a:gd name="connsiteY23" fmla="*/ 3388641 h 3885853"/>
              <a:gd name="connsiteX24" fmla="*/ 14642 w 5065355"/>
              <a:gd name="connsiteY24" fmla="*/ 2681940 h 3885853"/>
              <a:gd name="connsiteX25" fmla="*/ 141525 w 5065355"/>
              <a:gd name="connsiteY25" fmla="*/ 1290513 h 3885853"/>
              <a:gd name="connsiteX26" fmla="*/ 968842 w 5065355"/>
              <a:gd name="connsiteY26" fmla="*/ 590018 h 3885853"/>
              <a:gd name="connsiteX27" fmla="*/ 986774 w 5065355"/>
              <a:gd name="connsiteY27" fmla="*/ 0 h 3885853"/>
              <a:gd name="connsiteX0" fmla="*/ 986774 w 5065355"/>
              <a:gd name="connsiteY0" fmla="*/ 0 h 3885853"/>
              <a:gd name="connsiteX1" fmla="*/ 1598492 w 5065355"/>
              <a:gd name="connsiteY1" fmla="*/ 571743 h 3885853"/>
              <a:gd name="connsiteX2" fmla="*/ 4623587 w 5065355"/>
              <a:gd name="connsiteY2" fmla="*/ 815032 h 3885853"/>
              <a:gd name="connsiteX3" fmla="*/ 5045794 w 5065355"/>
              <a:gd name="connsiteY3" fmla="*/ 2583837 h 3885853"/>
              <a:gd name="connsiteX4" fmla="*/ 5065097 w 5065355"/>
              <a:gd name="connsiteY4" fmla="*/ 3007422 h 3885853"/>
              <a:gd name="connsiteX5" fmla="*/ 5064540 w 5065355"/>
              <a:gd name="connsiteY5" fmla="*/ 3083457 h 3885853"/>
              <a:gd name="connsiteX6" fmla="*/ 5065355 w 5065355"/>
              <a:gd name="connsiteY6" fmla="*/ 3093208 h 3885853"/>
              <a:gd name="connsiteX7" fmla="*/ 5059336 w 5065355"/>
              <a:gd name="connsiteY7" fmla="*/ 3165214 h 3885853"/>
              <a:gd name="connsiteX8" fmla="*/ 5058896 w 5065355"/>
              <a:gd name="connsiteY8" fmla="*/ 3171406 h 3885853"/>
              <a:gd name="connsiteX9" fmla="*/ 5058773 w 5065355"/>
              <a:gd name="connsiteY9" fmla="*/ 3171941 h 3885853"/>
              <a:gd name="connsiteX10" fmla="*/ 5057188 w 5065355"/>
              <a:gd name="connsiteY10" fmla="*/ 3190910 h 3885853"/>
              <a:gd name="connsiteX11" fmla="*/ 5033762 w 5065355"/>
              <a:gd name="connsiteY11" fmla="*/ 3281910 h 3885853"/>
              <a:gd name="connsiteX12" fmla="*/ 4908386 w 5065355"/>
              <a:gd name="connsiteY12" fmla="*/ 3476562 h 3885853"/>
              <a:gd name="connsiteX13" fmla="*/ 4902444 w 5065355"/>
              <a:gd name="connsiteY13" fmla="*/ 3480940 h 3885853"/>
              <a:gd name="connsiteX14" fmla="*/ 4819819 w 5065355"/>
              <a:gd name="connsiteY14" fmla="*/ 3539901 h 3885853"/>
              <a:gd name="connsiteX15" fmla="*/ 4735804 w 5065355"/>
              <a:gd name="connsiteY15" fmla="*/ 3804925 h 3885853"/>
              <a:gd name="connsiteX16" fmla="*/ 4229604 w 5065355"/>
              <a:gd name="connsiteY16" fmla="*/ 3851522 h 3885853"/>
              <a:gd name="connsiteX17" fmla="*/ 904564 w 5065355"/>
              <a:gd name="connsiteY17" fmla="*/ 3793288 h 3885853"/>
              <a:gd name="connsiteX18" fmla="*/ 451805 w 5065355"/>
              <a:gd name="connsiteY18" fmla="*/ 3738960 h 3885853"/>
              <a:gd name="connsiteX19" fmla="*/ 417467 w 5065355"/>
              <a:gd name="connsiteY19" fmla="*/ 3743134 h 3885853"/>
              <a:gd name="connsiteX20" fmla="*/ 47039 w 5065355"/>
              <a:gd name="connsiteY20" fmla="*/ 3447046 h 3885853"/>
              <a:gd name="connsiteX21" fmla="*/ 38763 w 5065355"/>
              <a:gd name="connsiteY21" fmla="*/ 3414896 h 3885853"/>
              <a:gd name="connsiteX22" fmla="*/ 28376 w 5065355"/>
              <a:gd name="connsiteY22" fmla="*/ 3388641 h 3885853"/>
              <a:gd name="connsiteX23" fmla="*/ 14642 w 5065355"/>
              <a:gd name="connsiteY23" fmla="*/ 2681940 h 3885853"/>
              <a:gd name="connsiteX24" fmla="*/ 141525 w 5065355"/>
              <a:gd name="connsiteY24" fmla="*/ 1290513 h 3885853"/>
              <a:gd name="connsiteX25" fmla="*/ 968842 w 5065355"/>
              <a:gd name="connsiteY25" fmla="*/ 590018 h 3885853"/>
              <a:gd name="connsiteX26" fmla="*/ 986774 w 5065355"/>
              <a:gd name="connsiteY26" fmla="*/ 0 h 3885853"/>
              <a:gd name="connsiteX0" fmla="*/ 986774 w 5065097"/>
              <a:gd name="connsiteY0" fmla="*/ 0 h 3885853"/>
              <a:gd name="connsiteX1" fmla="*/ 1598492 w 5065097"/>
              <a:gd name="connsiteY1" fmla="*/ 571743 h 3885853"/>
              <a:gd name="connsiteX2" fmla="*/ 4623587 w 5065097"/>
              <a:gd name="connsiteY2" fmla="*/ 815032 h 3885853"/>
              <a:gd name="connsiteX3" fmla="*/ 5045794 w 5065097"/>
              <a:gd name="connsiteY3" fmla="*/ 2583837 h 3885853"/>
              <a:gd name="connsiteX4" fmla="*/ 5065097 w 5065097"/>
              <a:gd name="connsiteY4" fmla="*/ 3007422 h 3885853"/>
              <a:gd name="connsiteX5" fmla="*/ 5064540 w 5065097"/>
              <a:gd name="connsiteY5" fmla="*/ 3083457 h 3885853"/>
              <a:gd name="connsiteX6" fmla="*/ 5059336 w 5065097"/>
              <a:gd name="connsiteY6" fmla="*/ 3165214 h 3885853"/>
              <a:gd name="connsiteX7" fmla="*/ 5058896 w 5065097"/>
              <a:gd name="connsiteY7" fmla="*/ 3171406 h 3885853"/>
              <a:gd name="connsiteX8" fmla="*/ 5058773 w 5065097"/>
              <a:gd name="connsiteY8" fmla="*/ 3171941 h 3885853"/>
              <a:gd name="connsiteX9" fmla="*/ 5057188 w 5065097"/>
              <a:gd name="connsiteY9" fmla="*/ 3190910 h 3885853"/>
              <a:gd name="connsiteX10" fmla="*/ 5033762 w 5065097"/>
              <a:gd name="connsiteY10" fmla="*/ 3281910 h 3885853"/>
              <a:gd name="connsiteX11" fmla="*/ 4908386 w 5065097"/>
              <a:gd name="connsiteY11" fmla="*/ 3476562 h 3885853"/>
              <a:gd name="connsiteX12" fmla="*/ 4902444 w 5065097"/>
              <a:gd name="connsiteY12" fmla="*/ 3480940 h 3885853"/>
              <a:gd name="connsiteX13" fmla="*/ 4819819 w 5065097"/>
              <a:gd name="connsiteY13" fmla="*/ 3539901 h 3885853"/>
              <a:gd name="connsiteX14" fmla="*/ 4735804 w 5065097"/>
              <a:gd name="connsiteY14" fmla="*/ 3804925 h 3885853"/>
              <a:gd name="connsiteX15" fmla="*/ 4229604 w 5065097"/>
              <a:gd name="connsiteY15" fmla="*/ 3851522 h 3885853"/>
              <a:gd name="connsiteX16" fmla="*/ 904564 w 5065097"/>
              <a:gd name="connsiteY16" fmla="*/ 3793288 h 3885853"/>
              <a:gd name="connsiteX17" fmla="*/ 451805 w 5065097"/>
              <a:gd name="connsiteY17" fmla="*/ 3738960 h 3885853"/>
              <a:gd name="connsiteX18" fmla="*/ 417467 w 5065097"/>
              <a:gd name="connsiteY18" fmla="*/ 3743134 h 3885853"/>
              <a:gd name="connsiteX19" fmla="*/ 47039 w 5065097"/>
              <a:gd name="connsiteY19" fmla="*/ 3447046 h 3885853"/>
              <a:gd name="connsiteX20" fmla="*/ 38763 w 5065097"/>
              <a:gd name="connsiteY20" fmla="*/ 3414896 h 3885853"/>
              <a:gd name="connsiteX21" fmla="*/ 28376 w 5065097"/>
              <a:gd name="connsiteY21" fmla="*/ 3388641 h 3885853"/>
              <a:gd name="connsiteX22" fmla="*/ 14642 w 5065097"/>
              <a:gd name="connsiteY22" fmla="*/ 2681940 h 3885853"/>
              <a:gd name="connsiteX23" fmla="*/ 141525 w 5065097"/>
              <a:gd name="connsiteY23" fmla="*/ 1290513 h 3885853"/>
              <a:gd name="connsiteX24" fmla="*/ 968842 w 5065097"/>
              <a:gd name="connsiteY24" fmla="*/ 590018 h 3885853"/>
              <a:gd name="connsiteX25" fmla="*/ 986774 w 5065097"/>
              <a:gd name="connsiteY25" fmla="*/ 0 h 3885853"/>
              <a:gd name="connsiteX0" fmla="*/ 986774 w 5065097"/>
              <a:gd name="connsiteY0" fmla="*/ 0 h 3885853"/>
              <a:gd name="connsiteX1" fmla="*/ 1598492 w 5065097"/>
              <a:gd name="connsiteY1" fmla="*/ 571743 h 3885853"/>
              <a:gd name="connsiteX2" fmla="*/ 4623587 w 5065097"/>
              <a:gd name="connsiteY2" fmla="*/ 815032 h 3885853"/>
              <a:gd name="connsiteX3" fmla="*/ 5045794 w 5065097"/>
              <a:gd name="connsiteY3" fmla="*/ 2583837 h 3885853"/>
              <a:gd name="connsiteX4" fmla="*/ 5065097 w 5065097"/>
              <a:gd name="connsiteY4" fmla="*/ 3007422 h 3885853"/>
              <a:gd name="connsiteX5" fmla="*/ 5064540 w 5065097"/>
              <a:gd name="connsiteY5" fmla="*/ 3083457 h 3885853"/>
              <a:gd name="connsiteX6" fmla="*/ 5059336 w 5065097"/>
              <a:gd name="connsiteY6" fmla="*/ 3165214 h 3885853"/>
              <a:gd name="connsiteX7" fmla="*/ 5058896 w 5065097"/>
              <a:gd name="connsiteY7" fmla="*/ 3171406 h 3885853"/>
              <a:gd name="connsiteX8" fmla="*/ 5058773 w 5065097"/>
              <a:gd name="connsiteY8" fmla="*/ 3171941 h 3885853"/>
              <a:gd name="connsiteX9" fmla="*/ 5033762 w 5065097"/>
              <a:gd name="connsiteY9" fmla="*/ 3281910 h 3885853"/>
              <a:gd name="connsiteX10" fmla="*/ 4908386 w 5065097"/>
              <a:gd name="connsiteY10" fmla="*/ 3476562 h 3885853"/>
              <a:gd name="connsiteX11" fmla="*/ 4902444 w 5065097"/>
              <a:gd name="connsiteY11" fmla="*/ 3480940 h 3885853"/>
              <a:gd name="connsiteX12" fmla="*/ 4819819 w 5065097"/>
              <a:gd name="connsiteY12" fmla="*/ 3539901 h 3885853"/>
              <a:gd name="connsiteX13" fmla="*/ 4735804 w 5065097"/>
              <a:gd name="connsiteY13" fmla="*/ 3804925 h 3885853"/>
              <a:gd name="connsiteX14" fmla="*/ 4229604 w 5065097"/>
              <a:gd name="connsiteY14" fmla="*/ 3851522 h 3885853"/>
              <a:gd name="connsiteX15" fmla="*/ 904564 w 5065097"/>
              <a:gd name="connsiteY15" fmla="*/ 3793288 h 3885853"/>
              <a:gd name="connsiteX16" fmla="*/ 451805 w 5065097"/>
              <a:gd name="connsiteY16" fmla="*/ 3738960 h 3885853"/>
              <a:gd name="connsiteX17" fmla="*/ 417467 w 5065097"/>
              <a:gd name="connsiteY17" fmla="*/ 3743134 h 3885853"/>
              <a:gd name="connsiteX18" fmla="*/ 47039 w 5065097"/>
              <a:gd name="connsiteY18" fmla="*/ 3447046 h 3885853"/>
              <a:gd name="connsiteX19" fmla="*/ 38763 w 5065097"/>
              <a:gd name="connsiteY19" fmla="*/ 3414896 h 3885853"/>
              <a:gd name="connsiteX20" fmla="*/ 28376 w 5065097"/>
              <a:gd name="connsiteY20" fmla="*/ 3388641 h 3885853"/>
              <a:gd name="connsiteX21" fmla="*/ 14642 w 5065097"/>
              <a:gd name="connsiteY21" fmla="*/ 2681940 h 3885853"/>
              <a:gd name="connsiteX22" fmla="*/ 141525 w 5065097"/>
              <a:gd name="connsiteY22" fmla="*/ 1290513 h 3885853"/>
              <a:gd name="connsiteX23" fmla="*/ 968842 w 5065097"/>
              <a:gd name="connsiteY23" fmla="*/ 590018 h 3885853"/>
              <a:gd name="connsiteX24" fmla="*/ 986774 w 5065097"/>
              <a:gd name="connsiteY24" fmla="*/ 0 h 3885853"/>
              <a:gd name="connsiteX0" fmla="*/ 986774 w 5065097"/>
              <a:gd name="connsiteY0" fmla="*/ 0 h 3885853"/>
              <a:gd name="connsiteX1" fmla="*/ 1598492 w 5065097"/>
              <a:gd name="connsiteY1" fmla="*/ 571743 h 3885853"/>
              <a:gd name="connsiteX2" fmla="*/ 4623587 w 5065097"/>
              <a:gd name="connsiteY2" fmla="*/ 815032 h 3885853"/>
              <a:gd name="connsiteX3" fmla="*/ 5045794 w 5065097"/>
              <a:gd name="connsiteY3" fmla="*/ 2583837 h 3885853"/>
              <a:gd name="connsiteX4" fmla="*/ 5065097 w 5065097"/>
              <a:gd name="connsiteY4" fmla="*/ 3007422 h 3885853"/>
              <a:gd name="connsiteX5" fmla="*/ 5064540 w 5065097"/>
              <a:gd name="connsiteY5" fmla="*/ 3083457 h 3885853"/>
              <a:gd name="connsiteX6" fmla="*/ 5059336 w 5065097"/>
              <a:gd name="connsiteY6" fmla="*/ 3165214 h 3885853"/>
              <a:gd name="connsiteX7" fmla="*/ 5058896 w 5065097"/>
              <a:gd name="connsiteY7" fmla="*/ 3171406 h 3885853"/>
              <a:gd name="connsiteX8" fmla="*/ 5033762 w 5065097"/>
              <a:gd name="connsiteY8" fmla="*/ 3281910 h 3885853"/>
              <a:gd name="connsiteX9" fmla="*/ 4908386 w 5065097"/>
              <a:gd name="connsiteY9" fmla="*/ 3476562 h 3885853"/>
              <a:gd name="connsiteX10" fmla="*/ 4902444 w 5065097"/>
              <a:gd name="connsiteY10" fmla="*/ 3480940 h 3885853"/>
              <a:gd name="connsiteX11" fmla="*/ 4819819 w 5065097"/>
              <a:gd name="connsiteY11" fmla="*/ 3539901 h 3885853"/>
              <a:gd name="connsiteX12" fmla="*/ 4735804 w 5065097"/>
              <a:gd name="connsiteY12" fmla="*/ 3804925 h 3885853"/>
              <a:gd name="connsiteX13" fmla="*/ 4229604 w 5065097"/>
              <a:gd name="connsiteY13" fmla="*/ 3851522 h 3885853"/>
              <a:gd name="connsiteX14" fmla="*/ 904564 w 5065097"/>
              <a:gd name="connsiteY14" fmla="*/ 3793288 h 3885853"/>
              <a:gd name="connsiteX15" fmla="*/ 451805 w 5065097"/>
              <a:gd name="connsiteY15" fmla="*/ 3738960 h 3885853"/>
              <a:gd name="connsiteX16" fmla="*/ 417467 w 5065097"/>
              <a:gd name="connsiteY16" fmla="*/ 3743134 h 3885853"/>
              <a:gd name="connsiteX17" fmla="*/ 47039 w 5065097"/>
              <a:gd name="connsiteY17" fmla="*/ 3447046 h 3885853"/>
              <a:gd name="connsiteX18" fmla="*/ 38763 w 5065097"/>
              <a:gd name="connsiteY18" fmla="*/ 3414896 h 3885853"/>
              <a:gd name="connsiteX19" fmla="*/ 28376 w 5065097"/>
              <a:gd name="connsiteY19" fmla="*/ 3388641 h 3885853"/>
              <a:gd name="connsiteX20" fmla="*/ 14642 w 5065097"/>
              <a:gd name="connsiteY20" fmla="*/ 2681940 h 3885853"/>
              <a:gd name="connsiteX21" fmla="*/ 141525 w 5065097"/>
              <a:gd name="connsiteY21" fmla="*/ 1290513 h 3885853"/>
              <a:gd name="connsiteX22" fmla="*/ 968842 w 5065097"/>
              <a:gd name="connsiteY22" fmla="*/ 590018 h 3885853"/>
              <a:gd name="connsiteX23" fmla="*/ 986774 w 5065097"/>
              <a:gd name="connsiteY23" fmla="*/ 0 h 3885853"/>
              <a:gd name="connsiteX0" fmla="*/ 986774 w 5065097"/>
              <a:gd name="connsiteY0" fmla="*/ 0 h 3885853"/>
              <a:gd name="connsiteX1" fmla="*/ 1598492 w 5065097"/>
              <a:gd name="connsiteY1" fmla="*/ 571743 h 3885853"/>
              <a:gd name="connsiteX2" fmla="*/ 4623587 w 5065097"/>
              <a:gd name="connsiteY2" fmla="*/ 815032 h 3885853"/>
              <a:gd name="connsiteX3" fmla="*/ 5045794 w 5065097"/>
              <a:gd name="connsiteY3" fmla="*/ 2583837 h 3885853"/>
              <a:gd name="connsiteX4" fmla="*/ 5065097 w 5065097"/>
              <a:gd name="connsiteY4" fmla="*/ 3007422 h 3885853"/>
              <a:gd name="connsiteX5" fmla="*/ 5064540 w 5065097"/>
              <a:gd name="connsiteY5" fmla="*/ 3083457 h 3885853"/>
              <a:gd name="connsiteX6" fmla="*/ 5059336 w 5065097"/>
              <a:gd name="connsiteY6" fmla="*/ 3165214 h 3885853"/>
              <a:gd name="connsiteX7" fmla="*/ 5058896 w 5065097"/>
              <a:gd name="connsiteY7" fmla="*/ 3171406 h 3885853"/>
              <a:gd name="connsiteX8" fmla="*/ 5033762 w 5065097"/>
              <a:gd name="connsiteY8" fmla="*/ 3281910 h 3885853"/>
              <a:gd name="connsiteX9" fmla="*/ 4908386 w 5065097"/>
              <a:gd name="connsiteY9" fmla="*/ 3476562 h 3885853"/>
              <a:gd name="connsiteX10" fmla="*/ 4819819 w 5065097"/>
              <a:gd name="connsiteY10" fmla="*/ 3539901 h 3885853"/>
              <a:gd name="connsiteX11" fmla="*/ 4735804 w 5065097"/>
              <a:gd name="connsiteY11" fmla="*/ 3804925 h 3885853"/>
              <a:gd name="connsiteX12" fmla="*/ 4229604 w 5065097"/>
              <a:gd name="connsiteY12" fmla="*/ 3851522 h 3885853"/>
              <a:gd name="connsiteX13" fmla="*/ 904564 w 5065097"/>
              <a:gd name="connsiteY13" fmla="*/ 3793288 h 3885853"/>
              <a:gd name="connsiteX14" fmla="*/ 451805 w 5065097"/>
              <a:gd name="connsiteY14" fmla="*/ 3738960 h 3885853"/>
              <a:gd name="connsiteX15" fmla="*/ 417467 w 5065097"/>
              <a:gd name="connsiteY15" fmla="*/ 3743134 h 3885853"/>
              <a:gd name="connsiteX16" fmla="*/ 47039 w 5065097"/>
              <a:gd name="connsiteY16" fmla="*/ 3447046 h 3885853"/>
              <a:gd name="connsiteX17" fmla="*/ 38763 w 5065097"/>
              <a:gd name="connsiteY17" fmla="*/ 3414896 h 3885853"/>
              <a:gd name="connsiteX18" fmla="*/ 28376 w 5065097"/>
              <a:gd name="connsiteY18" fmla="*/ 3388641 h 3885853"/>
              <a:gd name="connsiteX19" fmla="*/ 14642 w 5065097"/>
              <a:gd name="connsiteY19" fmla="*/ 2681940 h 3885853"/>
              <a:gd name="connsiteX20" fmla="*/ 141525 w 5065097"/>
              <a:gd name="connsiteY20" fmla="*/ 1290513 h 3885853"/>
              <a:gd name="connsiteX21" fmla="*/ 968842 w 5065097"/>
              <a:gd name="connsiteY21" fmla="*/ 590018 h 3885853"/>
              <a:gd name="connsiteX22" fmla="*/ 986774 w 5065097"/>
              <a:gd name="connsiteY22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08386 w 5065543"/>
              <a:gd name="connsiteY8" fmla="*/ 3476562 h 3885853"/>
              <a:gd name="connsiteX9" fmla="*/ 4819819 w 5065543"/>
              <a:gd name="connsiteY9" fmla="*/ 3539901 h 3885853"/>
              <a:gd name="connsiteX10" fmla="*/ 4735804 w 5065543"/>
              <a:gd name="connsiteY10" fmla="*/ 3804925 h 3885853"/>
              <a:gd name="connsiteX11" fmla="*/ 4229604 w 5065543"/>
              <a:gd name="connsiteY11" fmla="*/ 3851522 h 3885853"/>
              <a:gd name="connsiteX12" fmla="*/ 904564 w 5065543"/>
              <a:gd name="connsiteY12" fmla="*/ 3793288 h 3885853"/>
              <a:gd name="connsiteX13" fmla="*/ 451805 w 5065543"/>
              <a:gd name="connsiteY13" fmla="*/ 3738960 h 3885853"/>
              <a:gd name="connsiteX14" fmla="*/ 417467 w 5065543"/>
              <a:gd name="connsiteY14" fmla="*/ 3743134 h 3885853"/>
              <a:gd name="connsiteX15" fmla="*/ 47039 w 5065543"/>
              <a:gd name="connsiteY15" fmla="*/ 3447046 h 3885853"/>
              <a:gd name="connsiteX16" fmla="*/ 38763 w 5065543"/>
              <a:gd name="connsiteY16" fmla="*/ 3414896 h 3885853"/>
              <a:gd name="connsiteX17" fmla="*/ 28376 w 5065543"/>
              <a:gd name="connsiteY17" fmla="*/ 3388641 h 3885853"/>
              <a:gd name="connsiteX18" fmla="*/ 14642 w 5065543"/>
              <a:gd name="connsiteY18" fmla="*/ 2681940 h 3885853"/>
              <a:gd name="connsiteX19" fmla="*/ 141525 w 5065543"/>
              <a:gd name="connsiteY19" fmla="*/ 1290513 h 3885853"/>
              <a:gd name="connsiteX20" fmla="*/ 968842 w 5065543"/>
              <a:gd name="connsiteY20" fmla="*/ 590018 h 3885853"/>
              <a:gd name="connsiteX21" fmla="*/ 986774 w 5065543"/>
              <a:gd name="connsiteY21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08386 w 5065543"/>
              <a:gd name="connsiteY8" fmla="*/ 3476562 h 3885853"/>
              <a:gd name="connsiteX9" fmla="*/ 4993239 w 5065543"/>
              <a:gd name="connsiteY9" fmla="*/ 3784266 h 3885853"/>
              <a:gd name="connsiteX10" fmla="*/ 4735804 w 5065543"/>
              <a:gd name="connsiteY10" fmla="*/ 3804925 h 3885853"/>
              <a:gd name="connsiteX11" fmla="*/ 4229604 w 5065543"/>
              <a:gd name="connsiteY11" fmla="*/ 3851522 h 3885853"/>
              <a:gd name="connsiteX12" fmla="*/ 904564 w 5065543"/>
              <a:gd name="connsiteY12" fmla="*/ 3793288 h 3885853"/>
              <a:gd name="connsiteX13" fmla="*/ 451805 w 5065543"/>
              <a:gd name="connsiteY13" fmla="*/ 3738960 h 3885853"/>
              <a:gd name="connsiteX14" fmla="*/ 417467 w 5065543"/>
              <a:gd name="connsiteY14" fmla="*/ 3743134 h 3885853"/>
              <a:gd name="connsiteX15" fmla="*/ 47039 w 5065543"/>
              <a:gd name="connsiteY15" fmla="*/ 3447046 h 3885853"/>
              <a:gd name="connsiteX16" fmla="*/ 38763 w 5065543"/>
              <a:gd name="connsiteY16" fmla="*/ 3414896 h 3885853"/>
              <a:gd name="connsiteX17" fmla="*/ 28376 w 5065543"/>
              <a:gd name="connsiteY17" fmla="*/ 3388641 h 3885853"/>
              <a:gd name="connsiteX18" fmla="*/ 14642 w 5065543"/>
              <a:gd name="connsiteY18" fmla="*/ 2681940 h 3885853"/>
              <a:gd name="connsiteX19" fmla="*/ 141525 w 5065543"/>
              <a:gd name="connsiteY19" fmla="*/ 1290513 h 3885853"/>
              <a:gd name="connsiteX20" fmla="*/ 968842 w 5065543"/>
              <a:gd name="connsiteY20" fmla="*/ 590018 h 3885853"/>
              <a:gd name="connsiteX21" fmla="*/ 986774 w 5065543"/>
              <a:gd name="connsiteY21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93239 w 5065543"/>
              <a:gd name="connsiteY8" fmla="*/ 3784266 h 3885853"/>
              <a:gd name="connsiteX9" fmla="*/ 4735804 w 5065543"/>
              <a:gd name="connsiteY9" fmla="*/ 3804925 h 3885853"/>
              <a:gd name="connsiteX10" fmla="*/ 4229604 w 5065543"/>
              <a:gd name="connsiteY10" fmla="*/ 3851522 h 3885853"/>
              <a:gd name="connsiteX11" fmla="*/ 904564 w 5065543"/>
              <a:gd name="connsiteY11" fmla="*/ 3793288 h 3885853"/>
              <a:gd name="connsiteX12" fmla="*/ 451805 w 5065543"/>
              <a:gd name="connsiteY12" fmla="*/ 3738960 h 3885853"/>
              <a:gd name="connsiteX13" fmla="*/ 417467 w 5065543"/>
              <a:gd name="connsiteY13" fmla="*/ 3743134 h 3885853"/>
              <a:gd name="connsiteX14" fmla="*/ 47039 w 5065543"/>
              <a:gd name="connsiteY14" fmla="*/ 3447046 h 3885853"/>
              <a:gd name="connsiteX15" fmla="*/ 38763 w 5065543"/>
              <a:gd name="connsiteY15" fmla="*/ 3414896 h 3885853"/>
              <a:gd name="connsiteX16" fmla="*/ 28376 w 5065543"/>
              <a:gd name="connsiteY16" fmla="*/ 3388641 h 3885853"/>
              <a:gd name="connsiteX17" fmla="*/ 14642 w 5065543"/>
              <a:gd name="connsiteY17" fmla="*/ 2681940 h 3885853"/>
              <a:gd name="connsiteX18" fmla="*/ 141525 w 5065543"/>
              <a:gd name="connsiteY18" fmla="*/ 1290513 h 3885853"/>
              <a:gd name="connsiteX19" fmla="*/ 968842 w 5065543"/>
              <a:gd name="connsiteY19" fmla="*/ 590018 h 3885853"/>
              <a:gd name="connsiteX20" fmla="*/ 986774 w 5065543"/>
              <a:gd name="connsiteY20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93239 w 5065543"/>
              <a:gd name="connsiteY8" fmla="*/ 3784266 h 3885853"/>
              <a:gd name="connsiteX9" fmla="*/ 4229604 w 5065543"/>
              <a:gd name="connsiteY9" fmla="*/ 3851522 h 3885853"/>
              <a:gd name="connsiteX10" fmla="*/ 904564 w 5065543"/>
              <a:gd name="connsiteY10" fmla="*/ 3793288 h 3885853"/>
              <a:gd name="connsiteX11" fmla="*/ 451805 w 5065543"/>
              <a:gd name="connsiteY11" fmla="*/ 3738960 h 3885853"/>
              <a:gd name="connsiteX12" fmla="*/ 417467 w 5065543"/>
              <a:gd name="connsiteY12" fmla="*/ 3743134 h 3885853"/>
              <a:gd name="connsiteX13" fmla="*/ 47039 w 5065543"/>
              <a:gd name="connsiteY13" fmla="*/ 3447046 h 3885853"/>
              <a:gd name="connsiteX14" fmla="*/ 38763 w 5065543"/>
              <a:gd name="connsiteY14" fmla="*/ 3414896 h 3885853"/>
              <a:gd name="connsiteX15" fmla="*/ 28376 w 5065543"/>
              <a:gd name="connsiteY15" fmla="*/ 3388641 h 3885853"/>
              <a:gd name="connsiteX16" fmla="*/ 14642 w 5065543"/>
              <a:gd name="connsiteY16" fmla="*/ 2681940 h 3885853"/>
              <a:gd name="connsiteX17" fmla="*/ 141525 w 5065543"/>
              <a:gd name="connsiteY17" fmla="*/ 1290513 h 3885853"/>
              <a:gd name="connsiteX18" fmla="*/ 968842 w 5065543"/>
              <a:gd name="connsiteY18" fmla="*/ 590018 h 3885853"/>
              <a:gd name="connsiteX19" fmla="*/ 986774 w 5065543"/>
              <a:gd name="connsiteY19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93239 w 5065543"/>
              <a:gd name="connsiteY8" fmla="*/ 3784266 h 3885853"/>
              <a:gd name="connsiteX9" fmla="*/ 4229604 w 5065543"/>
              <a:gd name="connsiteY9" fmla="*/ 3851522 h 3885853"/>
              <a:gd name="connsiteX10" fmla="*/ 904564 w 5065543"/>
              <a:gd name="connsiteY10" fmla="*/ 3793288 h 3885853"/>
              <a:gd name="connsiteX11" fmla="*/ 451805 w 5065543"/>
              <a:gd name="connsiteY11" fmla="*/ 3738960 h 3885853"/>
              <a:gd name="connsiteX12" fmla="*/ 417467 w 5065543"/>
              <a:gd name="connsiteY12" fmla="*/ 3743134 h 3885853"/>
              <a:gd name="connsiteX13" fmla="*/ 47039 w 5065543"/>
              <a:gd name="connsiteY13" fmla="*/ 3447046 h 3885853"/>
              <a:gd name="connsiteX14" fmla="*/ 38763 w 5065543"/>
              <a:gd name="connsiteY14" fmla="*/ 3414896 h 3885853"/>
              <a:gd name="connsiteX15" fmla="*/ 28376 w 5065543"/>
              <a:gd name="connsiteY15" fmla="*/ 3388641 h 3885853"/>
              <a:gd name="connsiteX16" fmla="*/ 14642 w 5065543"/>
              <a:gd name="connsiteY16" fmla="*/ 2681940 h 3885853"/>
              <a:gd name="connsiteX17" fmla="*/ 141525 w 5065543"/>
              <a:gd name="connsiteY17" fmla="*/ 1290513 h 3885853"/>
              <a:gd name="connsiteX18" fmla="*/ 968842 w 5065543"/>
              <a:gd name="connsiteY18" fmla="*/ 590018 h 3885853"/>
              <a:gd name="connsiteX19" fmla="*/ 986774 w 5065543"/>
              <a:gd name="connsiteY19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5033762 w 5065543"/>
              <a:gd name="connsiteY7" fmla="*/ 3281910 h 3885853"/>
              <a:gd name="connsiteX8" fmla="*/ 4993239 w 5065543"/>
              <a:gd name="connsiteY8" fmla="*/ 3784266 h 3885853"/>
              <a:gd name="connsiteX9" fmla="*/ 4229604 w 5065543"/>
              <a:gd name="connsiteY9" fmla="*/ 3851522 h 3885853"/>
              <a:gd name="connsiteX10" fmla="*/ 904564 w 5065543"/>
              <a:gd name="connsiteY10" fmla="*/ 3793288 h 3885853"/>
              <a:gd name="connsiteX11" fmla="*/ 451805 w 5065543"/>
              <a:gd name="connsiteY11" fmla="*/ 3738960 h 3885853"/>
              <a:gd name="connsiteX12" fmla="*/ 417467 w 5065543"/>
              <a:gd name="connsiteY12" fmla="*/ 3743134 h 3885853"/>
              <a:gd name="connsiteX13" fmla="*/ 47039 w 5065543"/>
              <a:gd name="connsiteY13" fmla="*/ 3447046 h 3885853"/>
              <a:gd name="connsiteX14" fmla="*/ 38763 w 5065543"/>
              <a:gd name="connsiteY14" fmla="*/ 3414896 h 3885853"/>
              <a:gd name="connsiteX15" fmla="*/ 28376 w 5065543"/>
              <a:gd name="connsiteY15" fmla="*/ 3388641 h 3885853"/>
              <a:gd name="connsiteX16" fmla="*/ 14642 w 5065543"/>
              <a:gd name="connsiteY16" fmla="*/ 2681940 h 3885853"/>
              <a:gd name="connsiteX17" fmla="*/ 141525 w 5065543"/>
              <a:gd name="connsiteY17" fmla="*/ 1290513 h 3885853"/>
              <a:gd name="connsiteX18" fmla="*/ 968842 w 5065543"/>
              <a:gd name="connsiteY18" fmla="*/ 590018 h 3885853"/>
              <a:gd name="connsiteX19" fmla="*/ 986774 w 5065543"/>
              <a:gd name="connsiteY19" fmla="*/ 0 h 3885853"/>
              <a:gd name="connsiteX0" fmla="*/ 986774 w 5065543"/>
              <a:gd name="connsiteY0" fmla="*/ 0 h 3885853"/>
              <a:gd name="connsiteX1" fmla="*/ 1598492 w 5065543"/>
              <a:gd name="connsiteY1" fmla="*/ 571743 h 3885853"/>
              <a:gd name="connsiteX2" fmla="*/ 4623587 w 5065543"/>
              <a:gd name="connsiteY2" fmla="*/ 815032 h 3885853"/>
              <a:gd name="connsiteX3" fmla="*/ 5045794 w 5065543"/>
              <a:gd name="connsiteY3" fmla="*/ 2583837 h 3885853"/>
              <a:gd name="connsiteX4" fmla="*/ 5065097 w 5065543"/>
              <a:gd name="connsiteY4" fmla="*/ 3007422 h 3885853"/>
              <a:gd name="connsiteX5" fmla="*/ 5059336 w 5065543"/>
              <a:gd name="connsiteY5" fmla="*/ 3165214 h 3885853"/>
              <a:gd name="connsiteX6" fmla="*/ 5058896 w 5065543"/>
              <a:gd name="connsiteY6" fmla="*/ 3171406 h 3885853"/>
              <a:gd name="connsiteX7" fmla="*/ 4993239 w 5065543"/>
              <a:gd name="connsiteY7" fmla="*/ 3784266 h 3885853"/>
              <a:gd name="connsiteX8" fmla="*/ 4229604 w 5065543"/>
              <a:gd name="connsiteY8" fmla="*/ 3851522 h 3885853"/>
              <a:gd name="connsiteX9" fmla="*/ 904564 w 5065543"/>
              <a:gd name="connsiteY9" fmla="*/ 3793288 h 3885853"/>
              <a:gd name="connsiteX10" fmla="*/ 451805 w 5065543"/>
              <a:gd name="connsiteY10" fmla="*/ 3738960 h 3885853"/>
              <a:gd name="connsiteX11" fmla="*/ 417467 w 5065543"/>
              <a:gd name="connsiteY11" fmla="*/ 3743134 h 3885853"/>
              <a:gd name="connsiteX12" fmla="*/ 47039 w 5065543"/>
              <a:gd name="connsiteY12" fmla="*/ 3447046 h 3885853"/>
              <a:gd name="connsiteX13" fmla="*/ 38763 w 5065543"/>
              <a:gd name="connsiteY13" fmla="*/ 3414896 h 3885853"/>
              <a:gd name="connsiteX14" fmla="*/ 28376 w 5065543"/>
              <a:gd name="connsiteY14" fmla="*/ 3388641 h 3885853"/>
              <a:gd name="connsiteX15" fmla="*/ 14642 w 5065543"/>
              <a:gd name="connsiteY15" fmla="*/ 2681940 h 3885853"/>
              <a:gd name="connsiteX16" fmla="*/ 141525 w 5065543"/>
              <a:gd name="connsiteY16" fmla="*/ 1290513 h 3885853"/>
              <a:gd name="connsiteX17" fmla="*/ 968842 w 5065543"/>
              <a:gd name="connsiteY17" fmla="*/ 590018 h 3885853"/>
              <a:gd name="connsiteX18" fmla="*/ 986774 w 5065543"/>
              <a:gd name="connsiteY18" fmla="*/ 0 h 3885853"/>
              <a:gd name="connsiteX0" fmla="*/ 986774 w 5073884"/>
              <a:gd name="connsiteY0" fmla="*/ 0 h 3885853"/>
              <a:gd name="connsiteX1" fmla="*/ 1598492 w 5073884"/>
              <a:gd name="connsiteY1" fmla="*/ 571743 h 3885853"/>
              <a:gd name="connsiteX2" fmla="*/ 4623587 w 5073884"/>
              <a:gd name="connsiteY2" fmla="*/ 815032 h 3885853"/>
              <a:gd name="connsiteX3" fmla="*/ 5045794 w 5073884"/>
              <a:gd name="connsiteY3" fmla="*/ 2583837 h 3885853"/>
              <a:gd name="connsiteX4" fmla="*/ 5065097 w 5073884"/>
              <a:gd name="connsiteY4" fmla="*/ 3007422 h 3885853"/>
              <a:gd name="connsiteX5" fmla="*/ 5059336 w 5073884"/>
              <a:gd name="connsiteY5" fmla="*/ 3165214 h 3885853"/>
              <a:gd name="connsiteX6" fmla="*/ 4993239 w 5073884"/>
              <a:gd name="connsiteY6" fmla="*/ 3784266 h 3885853"/>
              <a:gd name="connsiteX7" fmla="*/ 4229604 w 5073884"/>
              <a:gd name="connsiteY7" fmla="*/ 3851522 h 3885853"/>
              <a:gd name="connsiteX8" fmla="*/ 904564 w 5073884"/>
              <a:gd name="connsiteY8" fmla="*/ 3793288 h 3885853"/>
              <a:gd name="connsiteX9" fmla="*/ 451805 w 5073884"/>
              <a:gd name="connsiteY9" fmla="*/ 3738960 h 3885853"/>
              <a:gd name="connsiteX10" fmla="*/ 417467 w 5073884"/>
              <a:gd name="connsiteY10" fmla="*/ 3743134 h 3885853"/>
              <a:gd name="connsiteX11" fmla="*/ 47039 w 5073884"/>
              <a:gd name="connsiteY11" fmla="*/ 3447046 h 3885853"/>
              <a:gd name="connsiteX12" fmla="*/ 38763 w 5073884"/>
              <a:gd name="connsiteY12" fmla="*/ 3414896 h 3885853"/>
              <a:gd name="connsiteX13" fmla="*/ 28376 w 5073884"/>
              <a:gd name="connsiteY13" fmla="*/ 3388641 h 3885853"/>
              <a:gd name="connsiteX14" fmla="*/ 14642 w 5073884"/>
              <a:gd name="connsiteY14" fmla="*/ 2681940 h 3885853"/>
              <a:gd name="connsiteX15" fmla="*/ 141525 w 5073884"/>
              <a:gd name="connsiteY15" fmla="*/ 1290513 h 3885853"/>
              <a:gd name="connsiteX16" fmla="*/ 968842 w 5073884"/>
              <a:gd name="connsiteY16" fmla="*/ 590018 h 3885853"/>
              <a:gd name="connsiteX17" fmla="*/ 986774 w 5073884"/>
              <a:gd name="connsiteY17" fmla="*/ 0 h 3885853"/>
              <a:gd name="connsiteX0" fmla="*/ 986774 w 5078114"/>
              <a:gd name="connsiteY0" fmla="*/ 0 h 3885853"/>
              <a:gd name="connsiteX1" fmla="*/ 1598492 w 5078114"/>
              <a:gd name="connsiteY1" fmla="*/ 571743 h 3885853"/>
              <a:gd name="connsiteX2" fmla="*/ 4623587 w 5078114"/>
              <a:gd name="connsiteY2" fmla="*/ 815032 h 3885853"/>
              <a:gd name="connsiteX3" fmla="*/ 5045794 w 5078114"/>
              <a:gd name="connsiteY3" fmla="*/ 2583837 h 3885853"/>
              <a:gd name="connsiteX4" fmla="*/ 5065097 w 5078114"/>
              <a:gd name="connsiteY4" fmla="*/ 3007422 h 3885853"/>
              <a:gd name="connsiteX5" fmla="*/ 4993239 w 5078114"/>
              <a:gd name="connsiteY5" fmla="*/ 3784266 h 3885853"/>
              <a:gd name="connsiteX6" fmla="*/ 4229604 w 5078114"/>
              <a:gd name="connsiteY6" fmla="*/ 3851522 h 3885853"/>
              <a:gd name="connsiteX7" fmla="*/ 904564 w 5078114"/>
              <a:gd name="connsiteY7" fmla="*/ 3793288 h 3885853"/>
              <a:gd name="connsiteX8" fmla="*/ 451805 w 5078114"/>
              <a:gd name="connsiteY8" fmla="*/ 3738960 h 3885853"/>
              <a:gd name="connsiteX9" fmla="*/ 417467 w 5078114"/>
              <a:gd name="connsiteY9" fmla="*/ 3743134 h 3885853"/>
              <a:gd name="connsiteX10" fmla="*/ 47039 w 5078114"/>
              <a:gd name="connsiteY10" fmla="*/ 3447046 h 3885853"/>
              <a:gd name="connsiteX11" fmla="*/ 38763 w 5078114"/>
              <a:gd name="connsiteY11" fmla="*/ 3414896 h 3885853"/>
              <a:gd name="connsiteX12" fmla="*/ 28376 w 5078114"/>
              <a:gd name="connsiteY12" fmla="*/ 3388641 h 3885853"/>
              <a:gd name="connsiteX13" fmla="*/ 14642 w 5078114"/>
              <a:gd name="connsiteY13" fmla="*/ 2681940 h 3885853"/>
              <a:gd name="connsiteX14" fmla="*/ 141525 w 5078114"/>
              <a:gd name="connsiteY14" fmla="*/ 1290513 h 3885853"/>
              <a:gd name="connsiteX15" fmla="*/ 968842 w 5078114"/>
              <a:gd name="connsiteY15" fmla="*/ 590018 h 3885853"/>
              <a:gd name="connsiteX16" fmla="*/ 986774 w 5078114"/>
              <a:gd name="connsiteY16" fmla="*/ 0 h 3885853"/>
              <a:gd name="connsiteX0" fmla="*/ 986774 w 5094085"/>
              <a:gd name="connsiteY0" fmla="*/ 0 h 3885853"/>
              <a:gd name="connsiteX1" fmla="*/ 1598492 w 5094085"/>
              <a:gd name="connsiteY1" fmla="*/ 571743 h 3885853"/>
              <a:gd name="connsiteX2" fmla="*/ 4623587 w 5094085"/>
              <a:gd name="connsiteY2" fmla="*/ 815032 h 3885853"/>
              <a:gd name="connsiteX3" fmla="*/ 5045794 w 5094085"/>
              <a:gd name="connsiteY3" fmla="*/ 2583837 h 3885853"/>
              <a:gd name="connsiteX4" fmla="*/ 4993239 w 5094085"/>
              <a:gd name="connsiteY4" fmla="*/ 3784266 h 3885853"/>
              <a:gd name="connsiteX5" fmla="*/ 4229604 w 5094085"/>
              <a:gd name="connsiteY5" fmla="*/ 3851522 h 3885853"/>
              <a:gd name="connsiteX6" fmla="*/ 904564 w 5094085"/>
              <a:gd name="connsiteY6" fmla="*/ 3793288 h 3885853"/>
              <a:gd name="connsiteX7" fmla="*/ 451805 w 5094085"/>
              <a:gd name="connsiteY7" fmla="*/ 3738960 h 3885853"/>
              <a:gd name="connsiteX8" fmla="*/ 417467 w 5094085"/>
              <a:gd name="connsiteY8" fmla="*/ 3743134 h 3885853"/>
              <a:gd name="connsiteX9" fmla="*/ 47039 w 5094085"/>
              <a:gd name="connsiteY9" fmla="*/ 3447046 h 3885853"/>
              <a:gd name="connsiteX10" fmla="*/ 38763 w 5094085"/>
              <a:gd name="connsiteY10" fmla="*/ 3414896 h 3885853"/>
              <a:gd name="connsiteX11" fmla="*/ 28376 w 5094085"/>
              <a:gd name="connsiteY11" fmla="*/ 3388641 h 3885853"/>
              <a:gd name="connsiteX12" fmla="*/ 14642 w 5094085"/>
              <a:gd name="connsiteY12" fmla="*/ 2681940 h 3885853"/>
              <a:gd name="connsiteX13" fmla="*/ 141525 w 5094085"/>
              <a:gd name="connsiteY13" fmla="*/ 1290513 h 3885853"/>
              <a:gd name="connsiteX14" fmla="*/ 968842 w 5094085"/>
              <a:gd name="connsiteY14" fmla="*/ 590018 h 3885853"/>
              <a:gd name="connsiteX15" fmla="*/ 986774 w 5094085"/>
              <a:gd name="connsiteY15" fmla="*/ 0 h 3885853"/>
              <a:gd name="connsiteX0" fmla="*/ 986774 w 5062386"/>
              <a:gd name="connsiteY0" fmla="*/ 0 h 3895361"/>
              <a:gd name="connsiteX1" fmla="*/ 1598492 w 5062386"/>
              <a:gd name="connsiteY1" fmla="*/ 571743 h 3895361"/>
              <a:gd name="connsiteX2" fmla="*/ 4623587 w 5062386"/>
              <a:gd name="connsiteY2" fmla="*/ 815032 h 3895361"/>
              <a:gd name="connsiteX3" fmla="*/ 5045794 w 5062386"/>
              <a:gd name="connsiteY3" fmla="*/ 2583837 h 3895361"/>
              <a:gd name="connsiteX4" fmla="*/ 4851350 w 5062386"/>
              <a:gd name="connsiteY4" fmla="*/ 3634494 h 3895361"/>
              <a:gd name="connsiteX5" fmla="*/ 4229604 w 5062386"/>
              <a:gd name="connsiteY5" fmla="*/ 3851522 h 3895361"/>
              <a:gd name="connsiteX6" fmla="*/ 904564 w 5062386"/>
              <a:gd name="connsiteY6" fmla="*/ 3793288 h 3895361"/>
              <a:gd name="connsiteX7" fmla="*/ 451805 w 5062386"/>
              <a:gd name="connsiteY7" fmla="*/ 3738960 h 3895361"/>
              <a:gd name="connsiteX8" fmla="*/ 417467 w 5062386"/>
              <a:gd name="connsiteY8" fmla="*/ 3743134 h 3895361"/>
              <a:gd name="connsiteX9" fmla="*/ 47039 w 5062386"/>
              <a:gd name="connsiteY9" fmla="*/ 3447046 h 3895361"/>
              <a:gd name="connsiteX10" fmla="*/ 38763 w 5062386"/>
              <a:gd name="connsiteY10" fmla="*/ 3414896 h 3895361"/>
              <a:gd name="connsiteX11" fmla="*/ 28376 w 5062386"/>
              <a:gd name="connsiteY11" fmla="*/ 3388641 h 3895361"/>
              <a:gd name="connsiteX12" fmla="*/ 14642 w 5062386"/>
              <a:gd name="connsiteY12" fmla="*/ 2681940 h 3895361"/>
              <a:gd name="connsiteX13" fmla="*/ 141525 w 5062386"/>
              <a:gd name="connsiteY13" fmla="*/ 1290513 h 3895361"/>
              <a:gd name="connsiteX14" fmla="*/ 968842 w 5062386"/>
              <a:gd name="connsiteY14" fmla="*/ 590018 h 3895361"/>
              <a:gd name="connsiteX15" fmla="*/ 986774 w 5062386"/>
              <a:gd name="connsiteY15" fmla="*/ 0 h 3895361"/>
              <a:gd name="connsiteX0" fmla="*/ 986774 w 5051609"/>
              <a:gd name="connsiteY0" fmla="*/ 0 h 3895361"/>
              <a:gd name="connsiteX1" fmla="*/ 1598492 w 5051609"/>
              <a:gd name="connsiteY1" fmla="*/ 571743 h 3895361"/>
              <a:gd name="connsiteX2" fmla="*/ 4623587 w 5051609"/>
              <a:gd name="connsiteY2" fmla="*/ 815032 h 3895361"/>
              <a:gd name="connsiteX3" fmla="*/ 5045794 w 5051609"/>
              <a:gd name="connsiteY3" fmla="*/ 2583837 h 3895361"/>
              <a:gd name="connsiteX4" fmla="*/ 4851350 w 5051609"/>
              <a:gd name="connsiteY4" fmla="*/ 3634494 h 3895361"/>
              <a:gd name="connsiteX5" fmla="*/ 4229604 w 5051609"/>
              <a:gd name="connsiteY5" fmla="*/ 3851522 h 3895361"/>
              <a:gd name="connsiteX6" fmla="*/ 904564 w 5051609"/>
              <a:gd name="connsiteY6" fmla="*/ 3793288 h 3895361"/>
              <a:gd name="connsiteX7" fmla="*/ 451805 w 5051609"/>
              <a:gd name="connsiteY7" fmla="*/ 3738960 h 3895361"/>
              <a:gd name="connsiteX8" fmla="*/ 417467 w 5051609"/>
              <a:gd name="connsiteY8" fmla="*/ 3743134 h 3895361"/>
              <a:gd name="connsiteX9" fmla="*/ 47039 w 5051609"/>
              <a:gd name="connsiteY9" fmla="*/ 3447046 h 3895361"/>
              <a:gd name="connsiteX10" fmla="*/ 38763 w 5051609"/>
              <a:gd name="connsiteY10" fmla="*/ 3414896 h 3895361"/>
              <a:gd name="connsiteX11" fmla="*/ 28376 w 5051609"/>
              <a:gd name="connsiteY11" fmla="*/ 3388641 h 3895361"/>
              <a:gd name="connsiteX12" fmla="*/ 14642 w 5051609"/>
              <a:gd name="connsiteY12" fmla="*/ 2681940 h 3895361"/>
              <a:gd name="connsiteX13" fmla="*/ 141525 w 5051609"/>
              <a:gd name="connsiteY13" fmla="*/ 1290513 h 3895361"/>
              <a:gd name="connsiteX14" fmla="*/ 968842 w 5051609"/>
              <a:gd name="connsiteY14" fmla="*/ 590018 h 3895361"/>
              <a:gd name="connsiteX15" fmla="*/ 986774 w 5051609"/>
              <a:gd name="connsiteY15" fmla="*/ 0 h 3895361"/>
              <a:gd name="connsiteX0" fmla="*/ 986774 w 5100973"/>
              <a:gd name="connsiteY0" fmla="*/ 0 h 3895361"/>
              <a:gd name="connsiteX1" fmla="*/ 1598492 w 5100973"/>
              <a:gd name="connsiteY1" fmla="*/ 571743 h 3895361"/>
              <a:gd name="connsiteX2" fmla="*/ 4623587 w 5100973"/>
              <a:gd name="connsiteY2" fmla="*/ 815032 h 3895361"/>
              <a:gd name="connsiteX3" fmla="*/ 5100973 w 5100973"/>
              <a:gd name="connsiteY3" fmla="*/ 2118754 h 3895361"/>
              <a:gd name="connsiteX4" fmla="*/ 4851350 w 5100973"/>
              <a:gd name="connsiteY4" fmla="*/ 3634494 h 3895361"/>
              <a:gd name="connsiteX5" fmla="*/ 4229604 w 5100973"/>
              <a:gd name="connsiteY5" fmla="*/ 3851522 h 3895361"/>
              <a:gd name="connsiteX6" fmla="*/ 904564 w 5100973"/>
              <a:gd name="connsiteY6" fmla="*/ 3793288 h 3895361"/>
              <a:gd name="connsiteX7" fmla="*/ 451805 w 5100973"/>
              <a:gd name="connsiteY7" fmla="*/ 3738960 h 3895361"/>
              <a:gd name="connsiteX8" fmla="*/ 417467 w 5100973"/>
              <a:gd name="connsiteY8" fmla="*/ 3743134 h 3895361"/>
              <a:gd name="connsiteX9" fmla="*/ 47039 w 5100973"/>
              <a:gd name="connsiteY9" fmla="*/ 3447046 h 3895361"/>
              <a:gd name="connsiteX10" fmla="*/ 38763 w 5100973"/>
              <a:gd name="connsiteY10" fmla="*/ 3414896 h 3895361"/>
              <a:gd name="connsiteX11" fmla="*/ 28376 w 5100973"/>
              <a:gd name="connsiteY11" fmla="*/ 3388641 h 3895361"/>
              <a:gd name="connsiteX12" fmla="*/ 14642 w 5100973"/>
              <a:gd name="connsiteY12" fmla="*/ 2681940 h 3895361"/>
              <a:gd name="connsiteX13" fmla="*/ 141525 w 5100973"/>
              <a:gd name="connsiteY13" fmla="*/ 1290513 h 3895361"/>
              <a:gd name="connsiteX14" fmla="*/ 968842 w 5100973"/>
              <a:gd name="connsiteY14" fmla="*/ 590018 h 3895361"/>
              <a:gd name="connsiteX15" fmla="*/ 986774 w 5100973"/>
              <a:gd name="connsiteY15" fmla="*/ 0 h 3895361"/>
              <a:gd name="connsiteX0" fmla="*/ 986774 w 5100973"/>
              <a:gd name="connsiteY0" fmla="*/ 0 h 3895361"/>
              <a:gd name="connsiteX1" fmla="*/ 1598492 w 5100973"/>
              <a:gd name="connsiteY1" fmla="*/ 571743 h 3895361"/>
              <a:gd name="connsiteX2" fmla="*/ 4623587 w 5100973"/>
              <a:gd name="connsiteY2" fmla="*/ 815032 h 3895361"/>
              <a:gd name="connsiteX3" fmla="*/ 5100973 w 5100973"/>
              <a:gd name="connsiteY3" fmla="*/ 2118754 h 3895361"/>
              <a:gd name="connsiteX4" fmla="*/ 4851350 w 5100973"/>
              <a:gd name="connsiteY4" fmla="*/ 3634494 h 3895361"/>
              <a:gd name="connsiteX5" fmla="*/ 4229604 w 5100973"/>
              <a:gd name="connsiteY5" fmla="*/ 3851522 h 3895361"/>
              <a:gd name="connsiteX6" fmla="*/ 904564 w 5100973"/>
              <a:gd name="connsiteY6" fmla="*/ 3793288 h 3895361"/>
              <a:gd name="connsiteX7" fmla="*/ 451805 w 5100973"/>
              <a:gd name="connsiteY7" fmla="*/ 3738960 h 3895361"/>
              <a:gd name="connsiteX8" fmla="*/ 417467 w 5100973"/>
              <a:gd name="connsiteY8" fmla="*/ 3743134 h 3895361"/>
              <a:gd name="connsiteX9" fmla="*/ 47039 w 5100973"/>
              <a:gd name="connsiteY9" fmla="*/ 3447046 h 3895361"/>
              <a:gd name="connsiteX10" fmla="*/ 38763 w 5100973"/>
              <a:gd name="connsiteY10" fmla="*/ 3414896 h 3895361"/>
              <a:gd name="connsiteX11" fmla="*/ 28376 w 5100973"/>
              <a:gd name="connsiteY11" fmla="*/ 3388641 h 3895361"/>
              <a:gd name="connsiteX12" fmla="*/ 14642 w 5100973"/>
              <a:gd name="connsiteY12" fmla="*/ 2681940 h 3895361"/>
              <a:gd name="connsiteX13" fmla="*/ 141525 w 5100973"/>
              <a:gd name="connsiteY13" fmla="*/ 1290513 h 3895361"/>
              <a:gd name="connsiteX14" fmla="*/ 968842 w 5100973"/>
              <a:gd name="connsiteY14" fmla="*/ 590018 h 3895361"/>
              <a:gd name="connsiteX15" fmla="*/ 986774 w 5100973"/>
              <a:gd name="connsiteY15" fmla="*/ 0 h 3895361"/>
              <a:gd name="connsiteX0" fmla="*/ 986774 w 5100973"/>
              <a:gd name="connsiteY0" fmla="*/ 0 h 3895361"/>
              <a:gd name="connsiteX1" fmla="*/ 1598492 w 5100973"/>
              <a:gd name="connsiteY1" fmla="*/ 571743 h 3895361"/>
              <a:gd name="connsiteX2" fmla="*/ 4623587 w 5100973"/>
              <a:gd name="connsiteY2" fmla="*/ 815032 h 3895361"/>
              <a:gd name="connsiteX3" fmla="*/ 5100973 w 5100973"/>
              <a:gd name="connsiteY3" fmla="*/ 2118754 h 3895361"/>
              <a:gd name="connsiteX4" fmla="*/ 4851350 w 5100973"/>
              <a:gd name="connsiteY4" fmla="*/ 3634494 h 3895361"/>
              <a:gd name="connsiteX5" fmla="*/ 4229604 w 5100973"/>
              <a:gd name="connsiteY5" fmla="*/ 3851522 h 3895361"/>
              <a:gd name="connsiteX6" fmla="*/ 904564 w 5100973"/>
              <a:gd name="connsiteY6" fmla="*/ 3793288 h 3895361"/>
              <a:gd name="connsiteX7" fmla="*/ 451805 w 5100973"/>
              <a:gd name="connsiteY7" fmla="*/ 3738960 h 3895361"/>
              <a:gd name="connsiteX8" fmla="*/ 417467 w 5100973"/>
              <a:gd name="connsiteY8" fmla="*/ 3743134 h 3895361"/>
              <a:gd name="connsiteX9" fmla="*/ 47039 w 5100973"/>
              <a:gd name="connsiteY9" fmla="*/ 3447046 h 3895361"/>
              <a:gd name="connsiteX10" fmla="*/ 38763 w 5100973"/>
              <a:gd name="connsiteY10" fmla="*/ 3414896 h 3895361"/>
              <a:gd name="connsiteX11" fmla="*/ 28376 w 5100973"/>
              <a:gd name="connsiteY11" fmla="*/ 3388641 h 3895361"/>
              <a:gd name="connsiteX12" fmla="*/ 14642 w 5100973"/>
              <a:gd name="connsiteY12" fmla="*/ 2681940 h 3895361"/>
              <a:gd name="connsiteX13" fmla="*/ 141525 w 5100973"/>
              <a:gd name="connsiteY13" fmla="*/ 1290513 h 3895361"/>
              <a:gd name="connsiteX14" fmla="*/ 968842 w 5100973"/>
              <a:gd name="connsiteY14" fmla="*/ 590018 h 3895361"/>
              <a:gd name="connsiteX15" fmla="*/ 986774 w 5100973"/>
              <a:gd name="connsiteY15" fmla="*/ 0 h 3895361"/>
              <a:gd name="connsiteX0" fmla="*/ 986774 w 5100973"/>
              <a:gd name="connsiteY0" fmla="*/ 0 h 3992101"/>
              <a:gd name="connsiteX1" fmla="*/ 1598492 w 5100973"/>
              <a:gd name="connsiteY1" fmla="*/ 571743 h 3992101"/>
              <a:gd name="connsiteX2" fmla="*/ 4623587 w 5100973"/>
              <a:gd name="connsiteY2" fmla="*/ 815032 h 3992101"/>
              <a:gd name="connsiteX3" fmla="*/ 5100973 w 5100973"/>
              <a:gd name="connsiteY3" fmla="*/ 2118754 h 3992101"/>
              <a:gd name="connsiteX4" fmla="*/ 4851350 w 5100973"/>
              <a:gd name="connsiteY4" fmla="*/ 3634494 h 3992101"/>
              <a:gd name="connsiteX5" fmla="*/ 3796052 w 5100973"/>
              <a:gd name="connsiteY5" fmla="*/ 3985529 h 3992101"/>
              <a:gd name="connsiteX6" fmla="*/ 904564 w 5100973"/>
              <a:gd name="connsiteY6" fmla="*/ 3793288 h 3992101"/>
              <a:gd name="connsiteX7" fmla="*/ 451805 w 5100973"/>
              <a:gd name="connsiteY7" fmla="*/ 3738960 h 3992101"/>
              <a:gd name="connsiteX8" fmla="*/ 417467 w 5100973"/>
              <a:gd name="connsiteY8" fmla="*/ 3743134 h 3992101"/>
              <a:gd name="connsiteX9" fmla="*/ 47039 w 5100973"/>
              <a:gd name="connsiteY9" fmla="*/ 3447046 h 3992101"/>
              <a:gd name="connsiteX10" fmla="*/ 38763 w 5100973"/>
              <a:gd name="connsiteY10" fmla="*/ 3414896 h 3992101"/>
              <a:gd name="connsiteX11" fmla="*/ 28376 w 5100973"/>
              <a:gd name="connsiteY11" fmla="*/ 3388641 h 3992101"/>
              <a:gd name="connsiteX12" fmla="*/ 14642 w 5100973"/>
              <a:gd name="connsiteY12" fmla="*/ 2681940 h 3992101"/>
              <a:gd name="connsiteX13" fmla="*/ 141525 w 5100973"/>
              <a:gd name="connsiteY13" fmla="*/ 1290513 h 3992101"/>
              <a:gd name="connsiteX14" fmla="*/ 968842 w 5100973"/>
              <a:gd name="connsiteY14" fmla="*/ 590018 h 3992101"/>
              <a:gd name="connsiteX15" fmla="*/ 986774 w 5100973"/>
              <a:gd name="connsiteY15" fmla="*/ 0 h 3992101"/>
              <a:gd name="connsiteX0" fmla="*/ 986774 w 5100973"/>
              <a:gd name="connsiteY0" fmla="*/ 0 h 3992101"/>
              <a:gd name="connsiteX1" fmla="*/ 1598492 w 5100973"/>
              <a:gd name="connsiteY1" fmla="*/ 571743 h 3992101"/>
              <a:gd name="connsiteX2" fmla="*/ 4623587 w 5100973"/>
              <a:gd name="connsiteY2" fmla="*/ 815032 h 3992101"/>
              <a:gd name="connsiteX3" fmla="*/ 5100973 w 5100973"/>
              <a:gd name="connsiteY3" fmla="*/ 2118754 h 3992101"/>
              <a:gd name="connsiteX4" fmla="*/ 4851350 w 5100973"/>
              <a:gd name="connsiteY4" fmla="*/ 3634494 h 3992101"/>
              <a:gd name="connsiteX5" fmla="*/ 3796052 w 5100973"/>
              <a:gd name="connsiteY5" fmla="*/ 3985529 h 3992101"/>
              <a:gd name="connsiteX6" fmla="*/ 904564 w 5100973"/>
              <a:gd name="connsiteY6" fmla="*/ 3793288 h 3992101"/>
              <a:gd name="connsiteX7" fmla="*/ 451805 w 5100973"/>
              <a:gd name="connsiteY7" fmla="*/ 3738960 h 3992101"/>
              <a:gd name="connsiteX8" fmla="*/ 417467 w 5100973"/>
              <a:gd name="connsiteY8" fmla="*/ 3743134 h 3992101"/>
              <a:gd name="connsiteX9" fmla="*/ 47039 w 5100973"/>
              <a:gd name="connsiteY9" fmla="*/ 3447046 h 3992101"/>
              <a:gd name="connsiteX10" fmla="*/ 38763 w 5100973"/>
              <a:gd name="connsiteY10" fmla="*/ 3414896 h 3992101"/>
              <a:gd name="connsiteX11" fmla="*/ 28376 w 5100973"/>
              <a:gd name="connsiteY11" fmla="*/ 3388641 h 3992101"/>
              <a:gd name="connsiteX12" fmla="*/ 14642 w 5100973"/>
              <a:gd name="connsiteY12" fmla="*/ 2681940 h 3992101"/>
              <a:gd name="connsiteX13" fmla="*/ 141525 w 5100973"/>
              <a:gd name="connsiteY13" fmla="*/ 1290513 h 3992101"/>
              <a:gd name="connsiteX14" fmla="*/ 968842 w 5100973"/>
              <a:gd name="connsiteY14" fmla="*/ 590018 h 3992101"/>
              <a:gd name="connsiteX15" fmla="*/ 986774 w 5100973"/>
              <a:gd name="connsiteY15" fmla="*/ 0 h 3992101"/>
              <a:gd name="connsiteX0" fmla="*/ 986774 w 5100973"/>
              <a:gd name="connsiteY0" fmla="*/ 0 h 4001096"/>
              <a:gd name="connsiteX1" fmla="*/ 1598492 w 5100973"/>
              <a:gd name="connsiteY1" fmla="*/ 571743 h 4001096"/>
              <a:gd name="connsiteX2" fmla="*/ 4623587 w 5100973"/>
              <a:gd name="connsiteY2" fmla="*/ 815032 h 4001096"/>
              <a:gd name="connsiteX3" fmla="*/ 5100973 w 5100973"/>
              <a:gd name="connsiteY3" fmla="*/ 2118754 h 4001096"/>
              <a:gd name="connsiteX4" fmla="*/ 4851350 w 5100973"/>
              <a:gd name="connsiteY4" fmla="*/ 3634494 h 4001096"/>
              <a:gd name="connsiteX5" fmla="*/ 3796052 w 5100973"/>
              <a:gd name="connsiteY5" fmla="*/ 3985529 h 4001096"/>
              <a:gd name="connsiteX6" fmla="*/ 959744 w 5100973"/>
              <a:gd name="connsiteY6" fmla="*/ 3840584 h 4001096"/>
              <a:gd name="connsiteX7" fmla="*/ 451805 w 5100973"/>
              <a:gd name="connsiteY7" fmla="*/ 3738960 h 4001096"/>
              <a:gd name="connsiteX8" fmla="*/ 417467 w 5100973"/>
              <a:gd name="connsiteY8" fmla="*/ 3743134 h 4001096"/>
              <a:gd name="connsiteX9" fmla="*/ 47039 w 5100973"/>
              <a:gd name="connsiteY9" fmla="*/ 3447046 h 4001096"/>
              <a:gd name="connsiteX10" fmla="*/ 38763 w 5100973"/>
              <a:gd name="connsiteY10" fmla="*/ 3414896 h 4001096"/>
              <a:gd name="connsiteX11" fmla="*/ 28376 w 5100973"/>
              <a:gd name="connsiteY11" fmla="*/ 3388641 h 4001096"/>
              <a:gd name="connsiteX12" fmla="*/ 14642 w 5100973"/>
              <a:gd name="connsiteY12" fmla="*/ 2681940 h 4001096"/>
              <a:gd name="connsiteX13" fmla="*/ 141525 w 5100973"/>
              <a:gd name="connsiteY13" fmla="*/ 1290513 h 4001096"/>
              <a:gd name="connsiteX14" fmla="*/ 968842 w 5100973"/>
              <a:gd name="connsiteY14" fmla="*/ 590018 h 4001096"/>
              <a:gd name="connsiteX15" fmla="*/ 986774 w 5100973"/>
              <a:gd name="connsiteY15" fmla="*/ 0 h 4001096"/>
              <a:gd name="connsiteX0" fmla="*/ 986774 w 5100973"/>
              <a:gd name="connsiteY0" fmla="*/ 0 h 4001096"/>
              <a:gd name="connsiteX1" fmla="*/ 1598492 w 5100973"/>
              <a:gd name="connsiteY1" fmla="*/ 571743 h 4001096"/>
              <a:gd name="connsiteX2" fmla="*/ 4623587 w 5100973"/>
              <a:gd name="connsiteY2" fmla="*/ 815032 h 4001096"/>
              <a:gd name="connsiteX3" fmla="*/ 5100973 w 5100973"/>
              <a:gd name="connsiteY3" fmla="*/ 2118754 h 4001096"/>
              <a:gd name="connsiteX4" fmla="*/ 4851350 w 5100973"/>
              <a:gd name="connsiteY4" fmla="*/ 3634494 h 4001096"/>
              <a:gd name="connsiteX5" fmla="*/ 3796052 w 5100973"/>
              <a:gd name="connsiteY5" fmla="*/ 3985529 h 4001096"/>
              <a:gd name="connsiteX6" fmla="*/ 959744 w 5100973"/>
              <a:gd name="connsiteY6" fmla="*/ 3840584 h 4001096"/>
              <a:gd name="connsiteX7" fmla="*/ 451805 w 5100973"/>
              <a:gd name="connsiteY7" fmla="*/ 3738960 h 4001096"/>
              <a:gd name="connsiteX8" fmla="*/ 47039 w 5100973"/>
              <a:gd name="connsiteY8" fmla="*/ 3447046 h 4001096"/>
              <a:gd name="connsiteX9" fmla="*/ 38763 w 5100973"/>
              <a:gd name="connsiteY9" fmla="*/ 3414896 h 4001096"/>
              <a:gd name="connsiteX10" fmla="*/ 28376 w 5100973"/>
              <a:gd name="connsiteY10" fmla="*/ 3388641 h 4001096"/>
              <a:gd name="connsiteX11" fmla="*/ 14642 w 5100973"/>
              <a:gd name="connsiteY11" fmla="*/ 2681940 h 4001096"/>
              <a:gd name="connsiteX12" fmla="*/ 141525 w 5100973"/>
              <a:gd name="connsiteY12" fmla="*/ 1290513 h 4001096"/>
              <a:gd name="connsiteX13" fmla="*/ 968842 w 5100973"/>
              <a:gd name="connsiteY13" fmla="*/ 590018 h 4001096"/>
              <a:gd name="connsiteX14" fmla="*/ 986774 w 5100973"/>
              <a:gd name="connsiteY14" fmla="*/ 0 h 4001096"/>
              <a:gd name="connsiteX0" fmla="*/ 984626 w 5098825"/>
              <a:gd name="connsiteY0" fmla="*/ 0 h 4001096"/>
              <a:gd name="connsiteX1" fmla="*/ 1596344 w 5098825"/>
              <a:gd name="connsiteY1" fmla="*/ 571743 h 4001096"/>
              <a:gd name="connsiteX2" fmla="*/ 4621439 w 5098825"/>
              <a:gd name="connsiteY2" fmla="*/ 815032 h 4001096"/>
              <a:gd name="connsiteX3" fmla="*/ 5098825 w 5098825"/>
              <a:gd name="connsiteY3" fmla="*/ 2118754 h 4001096"/>
              <a:gd name="connsiteX4" fmla="*/ 4849202 w 5098825"/>
              <a:gd name="connsiteY4" fmla="*/ 3634494 h 4001096"/>
              <a:gd name="connsiteX5" fmla="*/ 3793904 w 5098825"/>
              <a:gd name="connsiteY5" fmla="*/ 3985529 h 4001096"/>
              <a:gd name="connsiteX6" fmla="*/ 957596 w 5098825"/>
              <a:gd name="connsiteY6" fmla="*/ 3840584 h 4001096"/>
              <a:gd name="connsiteX7" fmla="*/ 449657 w 5098825"/>
              <a:gd name="connsiteY7" fmla="*/ 3738960 h 4001096"/>
              <a:gd name="connsiteX8" fmla="*/ 44891 w 5098825"/>
              <a:gd name="connsiteY8" fmla="*/ 3447046 h 4001096"/>
              <a:gd name="connsiteX9" fmla="*/ 36615 w 5098825"/>
              <a:gd name="connsiteY9" fmla="*/ 3414896 h 4001096"/>
              <a:gd name="connsiteX10" fmla="*/ 12494 w 5098825"/>
              <a:gd name="connsiteY10" fmla="*/ 2681940 h 4001096"/>
              <a:gd name="connsiteX11" fmla="*/ 139377 w 5098825"/>
              <a:gd name="connsiteY11" fmla="*/ 1290513 h 4001096"/>
              <a:gd name="connsiteX12" fmla="*/ 966694 w 5098825"/>
              <a:gd name="connsiteY12" fmla="*/ 590018 h 4001096"/>
              <a:gd name="connsiteX13" fmla="*/ 984626 w 5098825"/>
              <a:gd name="connsiteY13" fmla="*/ 0 h 4001096"/>
              <a:gd name="connsiteX0" fmla="*/ 983699 w 5097898"/>
              <a:gd name="connsiteY0" fmla="*/ 0 h 4001096"/>
              <a:gd name="connsiteX1" fmla="*/ 1595417 w 5097898"/>
              <a:gd name="connsiteY1" fmla="*/ 571743 h 4001096"/>
              <a:gd name="connsiteX2" fmla="*/ 4620512 w 5097898"/>
              <a:gd name="connsiteY2" fmla="*/ 815032 h 4001096"/>
              <a:gd name="connsiteX3" fmla="*/ 5097898 w 5097898"/>
              <a:gd name="connsiteY3" fmla="*/ 2118754 h 4001096"/>
              <a:gd name="connsiteX4" fmla="*/ 4848275 w 5097898"/>
              <a:gd name="connsiteY4" fmla="*/ 3634494 h 4001096"/>
              <a:gd name="connsiteX5" fmla="*/ 3792977 w 5097898"/>
              <a:gd name="connsiteY5" fmla="*/ 3985529 h 4001096"/>
              <a:gd name="connsiteX6" fmla="*/ 956669 w 5097898"/>
              <a:gd name="connsiteY6" fmla="*/ 3840584 h 4001096"/>
              <a:gd name="connsiteX7" fmla="*/ 448730 w 5097898"/>
              <a:gd name="connsiteY7" fmla="*/ 3738960 h 4001096"/>
              <a:gd name="connsiteX8" fmla="*/ 43964 w 5097898"/>
              <a:gd name="connsiteY8" fmla="*/ 3447046 h 4001096"/>
              <a:gd name="connsiteX9" fmla="*/ 4157 w 5097898"/>
              <a:gd name="connsiteY9" fmla="*/ 3249358 h 4001096"/>
              <a:gd name="connsiteX10" fmla="*/ 11567 w 5097898"/>
              <a:gd name="connsiteY10" fmla="*/ 2681940 h 4001096"/>
              <a:gd name="connsiteX11" fmla="*/ 138450 w 5097898"/>
              <a:gd name="connsiteY11" fmla="*/ 1290513 h 4001096"/>
              <a:gd name="connsiteX12" fmla="*/ 965767 w 5097898"/>
              <a:gd name="connsiteY12" fmla="*/ 590018 h 4001096"/>
              <a:gd name="connsiteX13" fmla="*/ 983699 w 5097898"/>
              <a:gd name="connsiteY13" fmla="*/ 0 h 4001096"/>
              <a:gd name="connsiteX0" fmla="*/ 983699 w 5097898"/>
              <a:gd name="connsiteY0" fmla="*/ 0 h 4001096"/>
              <a:gd name="connsiteX1" fmla="*/ 1595417 w 5097898"/>
              <a:gd name="connsiteY1" fmla="*/ 571743 h 4001096"/>
              <a:gd name="connsiteX2" fmla="*/ 4620512 w 5097898"/>
              <a:gd name="connsiteY2" fmla="*/ 815032 h 4001096"/>
              <a:gd name="connsiteX3" fmla="*/ 5097898 w 5097898"/>
              <a:gd name="connsiteY3" fmla="*/ 2118754 h 4001096"/>
              <a:gd name="connsiteX4" fmla="*/ 4848275 w 5097898"/>
              <a:gd name="connsiteY4" fmla="*/ 3634494 h 4001096"/>
              <a:gd name="connsiteX5" fmla="*/ 3792977 w 5097898"/>
              <a:gd name="connsiteY5" fmla="*/ 3985529 h 4001096"/>
              <a:gd name="connsiteX6" fmla="*/ 956669 w 5097898"/>
              <a:gd name="connsiteY6" fmla="*/ 3840584 h 4001096"/>
              <a:gd name="connsiteX7" fmla="*/ 448730 w 5097898"/>
              <a:gd name="connsiteY7" fmla="*/ 3738960 h 4001096"/>
              <a:gd name="connsiteX8" fmla="*/ 43964 w 5097898"/>
              <a:gd name="connsiteY8" fmla="*/ 3533756 h 4001096"/>
              <a:gd name="connsiteX9" fmla="*/ 4157 w 5097898"/>
              <a:gd name="connsiteY9" fmla="*/ 3249358 h 4001096"/>
              <a:gd name="connsiteX10" fmla="*/ 11567 w 5097898"/>
              <a:gd name="connsiteY10" fmla="*/ 2681940 h 4001096"/>
              <a:gd name="connsiteX11" fmla="*/ 138450 w 5097898"/>
              <a:gd name="connsiteY11" fmla="*/ 1290513 h 4001096"/>
              <a:gd name="connsiteX12" fmla="*/ 965767 w 5097898"/>
              <a:gd name="connsiteY12" fmla="*/ 590018 h 4001096"/>
              <a:gd name="connsiteX13" fmla="*/ 983699 w 5097898"/>
              <a:gd name="connsiteY13" fmla="*/ 0 h 4001096"/>
              <a:gd name="connsiteX0" fmla="*/ 972132 w 5086331"/>
              <a:gd name="connsiteY0" fmla="*/ 0 h 4001096"/>
              <a:gd name="connsiteX1" fmla="*/ 1583850 w 5086331"/>
              <a:gd name="connsiteY1" fmla="*/ 571743 h 4001096"/>
              <a:gd name="connsiteX2" fmla="*/ 4608945 w 5086331"/>
              <a:gd name="connsiteY2" fmla="*/ 815032 h 4001096"/>
              <a:gd name="connsiteX3" fmla="*/ 5086331 w 5086331"/>
              <a:gd name="connsiteY3" fmla="*/ 2118754 h 4001096"/>
              <a:gd name="connsiteX4" fmla="*/ 4836708 w 5086331"/>
              <a:gd name="connsiteY4" fmla="*/ 3634494 h 4001096"/>
              <a:gd name="connsiteX5" fmla="*/ 3781410 w 5086331"/>
              <a:gd name="connsiteY5" fmla="*/ 3985529 h 4001096"/>
              <a:gd name="connsiteX6" fmla="*/ 945102 w 5086331"/>
              <a:gd name="connsiteY6" fmla="*/ 3840584 h 4001096"/>
              <a:gd name="connsiteX7" fmla="*/ 437163 w 5086331"/>
              <a:gd name="connsiteY7" fmla="*/ 3738960 h 4001096"/>
              <a:gd name="connsiteX8" fmla="*/ 32397 w 5086331"/>
              <a:gd name="connsiteY8" fmla="*/ 3533756 h 4001096"/>
              <a:gd name="connsiteX9" fmla="*/ 0 w 5086331"/>
              <a:gd name="connsiteY9" fmla="*/ 2681940 h 4001096"/>
              <a:gd name="connsiteX10" fmla="*/ 126883 w 5086331"/>
              <a:gd name="connsiteY10" fmla="*/ 1290513 h 4001096"/>
              <a:gd name="connsiteX11" fmla="*/ 954200 w 5086331"/>
              <a:gd name="connsiteY11" fmla="*/ 590018 h 4001096"/>
              <a:gd name="connsiteX12" fmla="*/ 972132 w 5086331"/>
              <a:gd name="connsiteY12" fmla="*/ 0 h 4001096"/>
              <a:gd name="connsiteX0" fmla="*/ 972132 w 5086331"/>
              <a:gd name="connsiteY0" fmla="*/ 0 h 4001096"/>
              <a:gd name="connsiteX1" fmla="*/ 1583850 w 5086331"/>
              <a:gd name="connsiteY1" fmla="*/ 571743 h 4001096"/>
              <a:gd name="connsiteX2" fmla="*/ 4608945 w 5086331"/>
              <a:gd name="connsiteY2" fmla="*/ 815032 h 4001096"/>
              <a:gd name="connsiteX3" fmla="*/ 5086331 w 5086331"/>
              <a:gd name="connsiteY3" fmla="*/ 2118754 h 4001096"/>
              <a:gd name="connsiteX4" fmla="*/ 4836708 w 5086331"/>
              <a:gd name="connsiteY4" fmla="*/ 3634494 h 4001096"/>
              <a:gd name="connsiteX5" fmla="*/ 3781410 w 5086331"/>
              <a:gd name="connsiteY5" fmla="*/ 3985529 h 4001096"/>
              <a:gd name="connsiteX6" fmla="*/ 945102 w 5086331"/>
              <a:gd name="connsiteY6" fmla="*/ 3840584 h 4001096"/>
              <a:gd name="connsiteX7" fmla="*/ 32397 w 5086331"/>
              <a:gd name="connsiteY7" fmla="*/ 3533756 h 4001096"/>
              <a:gd name="connsiteX8" fmla="*/ 0 w 5086331"/>
              <a:gd name="connsiteY8" fmla="*/ 2681940 h 4001096"/>
              <a:gd name="connsiteX9" fmla="*/ 126883 w 5086331"/>
              <a:gd name="connsiteY9" fmla="*/ 1290513 h 4001096"/>
              <a:gd name="connsiteX10" fmla="*/ 954200 w 5086331"/>
              <a:gd name="connsiteY10" fmla="*/ 590018 h 4001096"/>
              <a:gd name="connsiteX11" fmla="*/ 972132 w 5086331"/>
              <a:gd name="connsiteY11" fmla="*/ 0 h 4001096"/>
              <a:gd name="connsiteX0" fmla="*/ 972132 w 5086331"/>
              <a:gd name="connsiteY0" fmla="*/ 0 h 4001096"/>
              <a:gd name="connsiteX1" fmla="*/ 1583850 w 5086331"/>
              <a:gd name="connsiteY1" fmla="*/ 571743 h 4001096"/>
              <a:gd name="connsiteX2" fmla="*/ 4608945 w 5086331"/>
              <a:gd name="connsiteY2" fmla="*/ 815032 h 4001096"/>
              <a:gd name="connsiteX3" fmla="*/ 5086331 w 5086331"/>
              <a:gd name="connsiteY3" fmla="*/ 2118754 h 4001096"/>
              <a:gd name="connsiteX4" fmla="*/ 4836708 w 5086331"/>
              <a:gd name="connsiteY4" fmla="*/ 3634494 h 4001096"/>
              <a:gd name="connsiteX5" fmla="*/ 3781410 w 5086331"/>
              <a:gd name="connsiteY5" fmla="*/ 3985529 h 4001096"/>
              <a:gd name="connsiteX6" fmla="*/ 945102 w 5086331"/>
              <a:gd name="connsiteY6" fmla="*/ 3840584 h 4001096"/>
              <a:gd name="connsiteX7" fmla="*/ 32397 w 5086331"/>
              <a:gd name="connsiteY7" fmla="*/ 3533756 h 4001096"/>
              <a:gd name="connsiteX8" fmla="*/ 0 w 5086331"/>
              <a:gd name="connsiteY8" fmla="*/ 2681940 h 4001096"/>
              <a:gd name="connsiteX9" fmla="*/ 126883 w 5086331"/>
              <a:gd name="connsiteY9" fmla="*/ 1290513 h 4001096"/>
              <a:gd name="connsiteX10" fmla="*/ 954200 w 5086331"/>
              <a:gd name="connsiteY10" fmla="*/ 590018 h 4001096"/>
              <a:gd name="connsiteX11" fmla="*/ 972132 w 5086331"/>
              <a:gd name="connsiteY11" fmla="*/ 0 h 4001096"/>
              <a:gd name="connsiteX0" fmla="*/ 1007316 w 5121515"/>
              <a:gd name="connsiteY0" fmla="*/ 0 h 4001096"/>
              <a:gd name="connsiteX1" fmla="*/ 1619034 w 5121515"/>
              <a:gd name="connsiteY1" fmla="*/ 571743 h 4001096"/>
              <a:gd name="connsiteX2" fmla="*/ 4644129 w 5121515"/>
              <a:gd name="connsiteY2" fmla="*/ 815032 h 4001096"/>
              <a:gd name="connsiteX3" fmla="*/ 5121515 w 5121515"/>
              <a:gd name="connsiteY3" fmla="*/ 2118754 h 4001096"/>
              <a:gd name="connsiteX4" fmla="*/ 4871892 w 5121515"/>
              <a:gd name="connsiteY4" fmla="*/ 3634494 h 4001096"/>
              <a:gd name="connsiteX5" fmla="*/ 3816594 w 5121515"/>
              <a:gd name="connsiteY5" fmla="*/ 3985529 h 4001096"/>
              <a:gd name="connsiteX6" fmla="*/ 980286 w 5121515"/>
              <a:gd name="connsiteY6" fmla="*/ 3840584 h 4001096"/>
              <a:gd name="connsiteX7" fmla="*/ 67581 w 5121515"/>
              <a:gd name="connsiteY7" fmla="*/ 3533756 h 4001096"/>
              <a:gd name="connsiteX8" fmla="*/ 35184 w 5121515"/>
              <a:gd name="connsiteY8" fmla="*/ 2681940 h 4001096"/>
              <a:gd name="connsiteX9" fmla="*/ 162067 w 5121515"/>
              <a:gd name="connsiteY9" fmla="*/ 1290513 h 4001096"/>
              <a:gd name="connsiteX10" fmla="*/ 989384 w 5121515"/>
              <a:gd name="connsiteY10" fmla="*/ 590018 h 4001096"/>
              <a:gd name="connsiteX11" fmla="*/ 1007316 w 5121515"/>
              <a:gd name="connsiteY11" fmla="*/ 0 h 4001096"/>
              <a:gd name="connsiteX0" fmla="*/ 1010370 w 5124569"/>
              <a:gd name="connsiteY0" fmla="*/ 0 h 4001096"/>
              <a:gd name="connsiteX1" fmla="*/ 1622088 w 5124569"/>
              <a:gd name="connsiteY1" fmla="*/ 571743 h 4001096"/>
              <a:gd name="connsiteX2" fmla="*/ 4647183 w 5124569"/>
              <a:gd name="connsiteY2" fmla="*/ 815032 h 4001096"/>
              <a:gd name="connsiteX3" fmla="*/ 5124569 w 5124569"/>
              <a:gd name="connsiteY3" fmla="*/ 2118754 h 4001096"/>
              <a:gd name="connsiteX4" fmla="*/ 4874946 w 5124569"/>
              <a:gd name="connsiteY4" fmla="*/ 3634494 h 4001096"/>
              <a:gd name="connsiteX5" fmla="*/ 3819648 w 5124569"/>
              <a:gd name="connsiteY5" fmla="*/ 3985529 h 4001096"/>
              <a:gd name="connsiteX6" fmla="*/ 983340 w 5124569"/>
              <a:gd name="connsiteY6" fmla="*/ 3840584 h 4001096"/>
              <a:gd name="connsiteX7" fmla="*/ 70635 w 5124569"/>
              <a:gd name="connsiteY7" fmla="*/ 3533756 h 4001096"/>
              <a:gd name="connsiteX8" fmla="*/ 165121 w 5124569"/>
              <a:gd name="connsiteY8" fmla="*/ 1290513 h 4001096"/>
              <a:gd name="connsiteX9" fmla="*/ 992438 w 5124569"/>
              <a:gd name="connsiteY9" fmla="*/ 590018 h 4001096"/>
              <a:gd name="connsiteX10" fmla="*/ 1010370 w 5124569"/>
              <a:gd name="connsiteY10" fmla="*/ 0 h 4001096"/>
              <a:gd name="connsiteX0" fmla="*/ 1004891 w 5119090"/>
              <a:gd name="connsiteY0" fmla="*/ 0 h 4001096"/>
              <a:gd name="connsiteX1" fmla="*/ 1616609 w 5119090"/>
              <a:gd name="connsiteY1" fmla="*/ 571743 h 4001096"/>
              <a:gd name="connsiteX2" fmla="*/ 4641704 w 5119090"/>
              <a:gd name="connsiteY2" fmla="*/ 815032 h 4001096"/>
              <a:gd name="connsiteX3" fmla="*/ 5119090 w 5119090"/>
              <a:gd name="connsiteY3" fmla="*/ 2118754 h 4001096"/>
              <a:gd name="connsiteX4" fmla="*/ 4869467 w 5119090"/>
              <a:gd name="connsiteY4" fmla="*/ 3634494 h 4001096"/>
              <a:gd name="connsiteX5" fmla="*/ 3814169 w 5119090"/>
              <a:gd name="connsiteY5" fmla="*/ 3985529 h 4001096"/>
              <a:gd name="connsiteX6" fmla="*/ 977861 w 5119090"/>
              <a:gd name="connsiteY6" fmla="*/ 3840584 h 4001096"/>
              <a:gd name="connsiteX7" fmla="*/ 73039 w 5119090"/>
              <a:gd name="connsiteY7" fmla="*/ 3313039 h 4001096"/>
              <a:gd name="connsiteX8" fmla="*/ 159642 w 5119090"/>
              <a:gd name="connsiteY8" fmla="*/ 1290513 h 4001096"/>
              <a:gd name="connsiteX9" fmla="*/ 986959 w 5119090"/>
              <a:gd name="connsiteY9" fmla="*/ 590018 h 4001096"/>
              <a:gd name="connsiteX10" fmla="*/ 1004891 w 5119090"/>
              <a:gd name="connsiteY10" fmla="*/ 0 h 4001096"/>
              <a:gd name="connsiteX0" fmla="*/ 1004891 w 5119090"/>
              <a:gd name="connsiteY0" fmla="*/ 0 h 4028919"/>
              <a:gd name="connsiteX1" fmla="*/ 1616609 w 5119090"/>
              <a:gd name="connsiteY1" fmla="*/ 571743 h 4028919"/>
              <a:gd name="connsiteX2" fmla="*/ 4641704 w 5119090"/>
              <a:gd name="connsiteY2" fmla="*/ 815032 h 4028919"/>
              <a:gd name="connsiteX3" fmla="*/ 5119090 w 5119090"/>
              <a:gd name="connsiteY3" fmla="*/ 2118754 h 4028919"/>
              <a:gd name="connsiteX4" fmla="*/ 4869467 w 5119090"/>
              <a:gd name="connsiteY4" fmla="*/ 3634494 h 4028919"/>
              <a:gd name="connsiteX5" fmla="*/ 3814169 w 5119090"/>
              <a:gd name="connsiteY5" fmla="*/ 3985529 h 4028919"/>
              <a:gd name="connsiteX6" fmla="*/ 977861 w 5119090"/>
              <a:gd name="connsiteY6" fmla="*/ 3911529 h 4028919"/>
              <a:gd name="connsiteX7" fmla="*/ 73039 w 5119090"/>
              <a:gd name="connsiteY7" fmla="*/ 3313039 h 4028919"/>
              <a:gd name="connsiteX8" fmla="*/ 159642 w 5119090"/>
              <a:gd name="connsiteY8" fmla="*/ 1290513 h 4028919"/>
              <a:gd name="connsiteX9" fmla="*/ 986959 w 5119090"/>
              <a:gd name="connsiteY9" fmla="*/ 590018 h 4028919"/>
              <a:gd name="connsiteX10" fmla="*/ 1004891 w 5119090"/>
              <a:gd name="connsiteY10" fmla="*/ 0 h 4028919"/>
              <a:gd name="connsiteX0" fmla="*/ 1004891 w 5119090"/>
              <a:gd name="connsiteY0" fmla="*/ 0 h 4142676"/>
              <a:gd name="connsiteX1" fmla="*/ 1616609 w 5119090"/>
              <a:gd name="connsiteY1" fmla="*/ 571743 h 4142676"/>
              <a:gd name="connsiteX2" fmla="*/ 4641704 w 5119090"/>
              <a:gd name="connsiteY2" fmla="*/ 815032 h 4142676"/>
              <a:gd name="connsiteX3" fmla="*/ 5119090 w 5119090"/>
              <a:gd name="connsiteY3" fmla="*/ 2118754 h 4142676"/>
              <a:gd name="connsiteX4" fmla="*/ 4869467 w 5119090"/>
              <a:gd name="connsiteY4" fmla="*/ 3634494 h 4142676"/>
              <a:gd name="connsiteX5" fmla="*/ 3575630 w 5119090"/>
              <a:gd name="connsiteY5" fmla="*/ 4131303 h 4142676"/>
              <a:gd name="connsiteX6" fmla="*/ 977861 w 5119090"/>
              <a:gd name="connsiteY6" fmla="*/ 3911529 h 4142676"/>
              <a:gd name="connsiteX7" fmla="*/ 73039 w 5119090"/>
              <a:gd name="connsiteY7" fmla="*/ 3313039 h 4142676"/>
              <a:gd name="connsiteX8" fmla="*/ 159642 w 5119090"/>
              <a:gd name="connsiteY8" fmla="*/ 1290513 h 4142676"/>
              <a:gd name="connsiteX9" fmla="*/ 986959 w 5119090"/>
              <a:gd name="connsiteY9" fmla="*/ 590018 h 4142676"/>
              <a:gd name="connsiteX10" fmla="*/ 1004891 w 5119090"/>
              <a:gd name="connsiteY10" fmla="*/ 0 h 4142676"/>
              <a:gd name="connsiteX0" fmla="*/ 1004891 w 5119090"/>
              <a:gd name="connsiteY0" fmla="*/ 0 h 4145018"/>
              <a:gd name="connsiteX1" fmla="*/ 1616609 w 5119090"/>
              <a:gd name="connsiteY1" fmla="*/ 571743 h 4145018"/>
              <a:gd name="connsiteX2" fmla="*/ 4641704 w 5119090"/>
              <a:gd name="connsiteY2" fmla="*/ 815032 h 4145018"/>
              <a:gd name="connsiteX3" fmla="*/ 5119090 w 5119090"/>
              <a:gd name="connsiteY3" fmla="*/ 2118754 h 4145018"/>
              <a:gd name="connsiteX4" fmla="*/ 4736945 w 5119090"/>
              <a:gd name="connsiteY4" fmla="*/ 3594737 h 4145018"/>
              <a:gd name="connsiteX5" fmla="*/ 3575630 w 5119090"/>
              <a:gd name="connsiteY5" fmla="*/ 4131303 h 4145018"/>
              <a:gd name="connsiteX6" fmla="*/ 977861 w 5119090"/>
              <a:gd name="connsiteY6" fmla="*/ 3911529 h 4145018"/>
              <a:gd name="connsiteX7" fmla="*/ 73039 w 5119090"/>
              <a:gd name="connsiteY7" fmla="*/ 3313039 h 4145018"/>
              <a:gd name="connsiteX8" fmla="*/ 159642 w 5119090"/>
              <a:gd name="connsiteY8" fmla="*/ 1290513 h 4145018"/>
              <a:gd name="connsiteX9" fmla="*/ 986959 w 5119090"/>
              <a:gd name="connsiteY9" fmla="*/ 590018 h 4145018"/>
              <a:gd name="connsiteX10" fmla="*/ 1004891 w 5119090"/>
              <a:gd name="connsiteY10" fmla="*/ 0 h 4145018"/>
              <a:gd name="connsiteX0" fmla="*/ 1004891 w 5119090"/>
              <a:gd name="connsiteY0" fmla="*/ 0 h 4145018"/>
              <a:gd name="connsiteX1" fmla="*/ 1616609 w 5119090"/>
              <a:gd name="connsiteY1" fmla="*/ 571743 h 4145018"/>
              <a:gd name="connsiteX2" fmla="*/ 4469426 w 5119090"/>
              <a:gd name="connsiteY2" fmla="*/ 735519 h 4145018"/>
              <a:gd name="connsiteX3" fmla="*/ 5119090 w 5119090"/>
              <a:gd name="connsiteY3" fmla="*/ 2118754 h 4145018"/>
              <a:gd name="connsiteX4" fmla="*/ 4736945 w 5119090"/>
              <a:gd name="connsiteY4" fmla="*/ 3594737 h 4145018"/>
              <a:gd name="connsiteX5" fmla="*/ 3575630 w 5119090"/>
              <a:gd name="connsiteY5" fmla="*/ 4131303 h 4145018"/>
              <a:gd name="connsiteX6" fmla="*/ 977861 w 5119090"/>
              <a:gd name="connsiteY6" fmla="*/ 3911529 h 4145018"/>
              <a:gd name="connsiteX7" fmla="*/ 73039 w 5119090"/>
              <a:gd name="connsiteY7" fmla="*/ 3313039 h 4145018"/>
              <a:gd name="connsiteX8" fmla="*/ 159642 w 5119090"/>
              <a:gd name="connsiteY8" fmla="*/ 1290513 h 4145018"/>
              <a:gd name="connsiteX9" fmla="*/ 986959 w 5119090"/>
              <a:gd name="connsiteY9" fmla="*/ 590018 h 4145018"/>
              <a:gd name="connsiteX10" fmla="*/ 1004891 w 5119090"/>
              <a:gd name="connsiteY10" fmla="*/ 0 h 4145018"/>
              <a:gd name="connsiteX0" fmla="*/ 1004891 w 4986569"/>
              <a:gd name="connsiteY0" fmla="*/ 0 h 4145018"/>
              <a:gd name="connsiteX1" fmla="*/ 1616609 w 4986569"/>
              <a:gd name="connsiteY1" fmla="*/ 571743 h 4145018"/>
              <a:gd name="connsiteX2" fmla="*/ 4469426 w 4986569"/>
              <a:gd name="connsiteY2" fmla="*/ 735519 h 4145018"/>
              <a:gd name="connsiteX3" fmla="*/ 4986569 w 4986569"/>
              <a:gd name="connsiteY3" fmla="*/ 2118754 h 4145018"/>
              <a:gd name="connsiteX4" fmla="*/ 4736945 w 4986569"/>
              <a:gd name="connsiteY4" fmla="*/ 3594737 h 4145018"/>
              <a:gd name="connsiteX5" fmla="*/ 3575630 w 4986569"/>
              <a:gd name="connsiteY5" fmla="*/ 4131303 h 4145018"/>
              <a:gd name="connsiteX6" fmla="*/ 977861 w 4986569"/>
              <a:gd name="connsiteY6" fmla="*/ 3911529 h 4145018"/>
              <a:gd name="connsiteX7" fmla="*/ 73039 w 4986569"/>
              <a:gd name="connsiteY7" fmla="*/ 3313039 h 4145018"/>
              <a:gd name="connsiteX8" fmla="*/ 159642 w 4986569"/>
              <a:gd name="connsiteY8" fmla="*/ 1290513 h 4145018"/>
              <a:gd name="connsiteX9" fmla="*/ 986959 w 4986569"/>
              <a:gd name="connsiteY9" fmla="*/ 590018 h 4145018"/>
              <a:gd name="connsiteX10" fmla="*/ 1004891 w 4986569"/>
              <a:gd name="connsiteY10" fmla="*/ 0 h 4145018"/>
              <a:gd name="connsiteX0" fmla="*/ 1004891 w 4857980"/>
              <a:gd name="connsiteY0" fmla="*/ 0 h 4145018"/>
              <a:gd name="connsiteX1" fmla="*/ 1616609 w 4857980"/>
              <a:gd name="connsiteY1" fmla="*/ 571743 h 4145018"/>
              <a:gd name="connsiteX2" fmla="*/ 4469426 w 4857980"/>
              <a:gd name="connsiteY2" fmla="*/ 735519 h 4145018"/>
              <a:gd name="connsiteX3" fmla="*/ 4736945 w 4857980"/>
              <a:gd name="connsiteY3" fmla="*/ 3594737 h 4145018"/>
              <a:gd name="connsiteX4" fmla="*/ 3575630 w 4857980"/>
              <a:gd name="connsiteY4" fmla="*/ 4131303 h 4145018"/>
              <a:gd name="connsiteX5" fmla="*/ 977861 w 4857980"/>
              <a:gd name="connsiteY5" fmla="*/ 3911529 h 4145018"/>
              <a:gd name="connsiteX6" fmla="*/ 73039 w 4857980"/>
              <a:gd name="connsiteY6" fmla="*/ 3313039 h 4145018"/>
              <a:gd name="connsiteX7" fmla="*/ 159642 w 4857980"/>
              <a:gd name="connsiteY7" fmla="*/ 1290513 h 4145018"/>
              <a:gd name="connsiteX8" fmla="*/ 986959 w 4857980"/>
              <a:gd name="connsiteY8" fmla="*/ 590018 h 4145018"/>
              <a:gd name="connsiteX9" fmla="*/ 1004891 w 4857980"/>
              <a:gd name="connsiteY9" fmla="*/ 0 h 4145018"/>
              <a:gd name="connsiteX0" fmla="*/ 1004891 w 4944528"/>
              <a:gd name="connsiteY0" fmla="*/ 0 h 4145018"/>
              <a:gd name="connsiteX1" fmla="*/ 1616609 w 4944528"/>
              <a:gd name="connsiteY1" fmla="*/ 571743 h 4145018"/>
              <a:gd name="connsiteX2" fmla="*/ 4641704 w 4944528"/>
              <a:gd name="connsiteY2" fmla="*/ 775276 h 4145018"/>
              <a:gd name="connsiteX3" fmla="*/ 4736945 w 4944528"/>
              <a:gd name="connsiteY3" fmla="*/ 3594737 h 4145018"/>
              <a:gd name="connsiteX4" fmla="*/ 3575630 w 4944528"/>
              <a:gd name="connsiteY4" fmla="*/ 4131303 h 4145018"/>
              <a:gd name="connsiteX5" fmla="*/ 977861 w 4944528"/>
              <a:gd name="connsiteY5" fmla="*/ 3911529 h 4145018"/>
              <a:gd name="connsiteX6" fmla="*/ 73039 w 4944528"/>
              <a:gd name="connsiteY6" fmla="*/ 3313039 h 4145018"/>
              <a:gd name="connsiteX7" fmla="*/ 159642 w 4944528"/>
              <a:gd name="connsiteY7" fmla="*/ 1290513 h 4145018"/>
              <a:gd name="connsiteX8" fmla="*/ 986959 w 4944528"/>
              <a:gd name="connsiteY8" fmla="*/ 590018 h 4145018"/>
              <a:gd name="connsiteX9" fmla="*/ 1004891 w 4944528"/>
              <a:gd name="connsiteY9" fmla="*/ 0 h 4145018"/>
              <a:gd name="connsiteX0" fmla="*/ 1004891 w 4944528"/>
              <a:gd name="connsiteY0" fmla="*/ 0 h 4145018"/>
              <a:gd name="connsiteX1" fmla="*/ 1616609 w 4944528"/>
              <a:gd name="connsiteY1" fmla="*/ 571743 h 4145018"/>
              <a:gd name="connsiteX2" fmla="*/ 4641704 w 4944528"/>
              <a:gd name="connsiteY2" fmla="*/ 907797 h 4145018"/>
              <a:gd name="connsiteX3" fmla="*/ 4736945 w 4944528"/>
              <a:gd name="connsiteY3" fmla="*/ 3594737 h 4145018"/>
              <a:gd name="connsiteX4" fmla="*/ 3575630 w 4944528"/>
              <a:gd name="connsiteY4" fmla="*/ 4131303 h 4145018"/>
              <a:gd name="connsiteX5" fmla="*/ 977861 w 4944528"/>
              <a:gd name="connsiteY5" fmla="*/ 3911529 h 4145018"/>
              <a:gd name="connsiteX6" fmla="*/ 73039 w 4944528"/>
              <a:gd name="connsiteY6" fmla="*/ 3313039 h 4145018"/>
              <a:gd name="connsiteX7" fmla="*/ 159642 w 4944528"/>
              <a:gd name="connsiteY7" fmla="*/ 1290513 h 4145018"/>
              <a:gd name="connsiteX8" fmla="*/ 986959 w 4944528"/>
              <a:gd name="connsiteY8" fmla="*/ 590018 h 4145018"/>
              <a:gd name="connsiteX9" fmla="*/ 1004891 w 4944528"/>
              <a:gd name="connsiteY9" fmla="*/ 0 h 4145018"/>
              <a:gd name="connsiteX0" fmla="*/ 1004891 w 4938286"/>
              <a:gd name="connsiteY0" fmla="*/ 0 h 4156705"/>
              <a:gd name="connsiteX1" fmla="*/ 1616609 w 4938286"/>
              <a:gd name="connsiteY1" fmla="*/ 571743 h 4156705"/>
              <a:gd name="connsiteX2" fmla="*/ 4641704 w 4938286"/>
              <a:gd name="connsiteY2" fmla="*/ 907797 h 4156705"/>
              <a:gd name="connsiteX3" fmla="*/ 4723693 w 4938286"/>
              <a:gd name="connsiteY3" fmla="*/ 3409206 h 4156705"/>
              <a:gd name="connsiteX4" fmla="*/ 3575630 w 4938286"/>
              <a:gd name="connsiteY4" fmla="*/ 4131303 h 4156705"/>
              <a:gd name="connsiteX5" fmla="*/ 977861 w 4938286"/>
              <a:gd name="connsiteY5" fmla="*/ 3911529 h 4156705"/>
              <a:gd name="connsiteX6" fmla="*/ 73039 w 4938286"/>
              <a:gd name="connsiteY6" fmla="*/ 3313039 h 4156705"/>
              <a:gd name="connsiteX7" fmla="*/ 159642 w 4938286"/>
              <a:gd name="connsiteY7" fmla="*/ 1290513 h 4156705"/>
              <a:gd name="connsiteX8" fmla="*/ 986959 w 4938286"/>
              <a:gd name="connsiteY8" fmla="*/ 590018 h 4156705"/>
              <a:gd name="connsiteX9" fmla="*/ 1004891 w 4938286"/>
              <a:gd name="connsiteY9" fmla="*/ 0 h 4156705"/>
              <a:gd name="connsiteX0" fmla="*/ 1004891 w 4964496"/>
              <a:gd name="connsiteY0" fmla="*/ 0 h 4156705"/>
              <a:gd name="connsiteX1" fmla="*/ 1616609 w 4964496"/>
              <a:gd name="connsiteY1" fmla="*/ 571743 h 4156705"/>
              <a:gd name="connsiteX2" fmla="*/ 4641704 w 4964496"/>
              <a:gd name="connsiteY2" fmla="*/ 907797 h 4156705"/>
              <a:gd name="connsiteX3" fmla="*/ 4723693 w 4964496"/>
              <a:gd name="connsiteY3" fmla="*/ 3409206 h 4156705"/>
              <a:gd name="connsiteX4" fmla="*/ 3575630 w 4964496"/>
              <a:gd name="connsiteY4" fmla="*/ 4131303 h 4156705"/>
              <a:gd name="connsiteX5" fmla="*/ 977861 w 4964496"/>
              <a:gd name="connsiteY5" fmla="*/ 3911529 h 4156705"/>
              <a:gd name="connsiteX6" fmla="*/ 73039 w 4964496"/>
              <a:gd name="connsiteY6" fmla="*/ 3313039 h 4156705"/>
              <a:gd name="connsiteX7" fmla="*/ 159642 w 4964496"/>
              <a:gd name="connsiteY7" fmla="*/ 1290513 h 4156705"/>
              <a:gd name="connsiteX8" fmla="*/ 986959 w 4964496"/>
              <a:gd name="connsiteY8" fmla="*/ 590018 h 4156705"/>
              <a:gd name="connsiteX9" fmla="*/ 1004891 w 4964496"/>
              <a:gd name="connsiteY9" fmla="*/ 0 h 4156705"/>
              <a:gd name="connsiteX0" fmla="*/ 1004891 w 4964496"/>
              <a:gd name="connsiteY0" fmla="*/ 0 h 4156705"/>
              <a:gd name="connsiteX1" fmla="*/ 1616609 w 4964496"/>
              <a:gd name="connsiteY1" fmla="*/ 571743 h 4156705"/>
              <a:gd name="connsiteX2" fmla="*/ 4641704 w 4964496"/>
              <a:gd name="connsiteY2" fmla="*/ 881293 h 4156705"/>
              <a:gd name="connsiteX3" fmla="*/ 4723693 w 4964496"/>
              <a:gd name="connsiteY3" fmla="*/ 3409206 h 4156705"/>
              <a:gd name="connsiteX4" fmla="*/ 3575630 w 4964496"/>
              <a:gd name="connsiteY4" fmla="*/ 4131303 h 4156705"/>
              <a:gd name="connsiteX5" fmla="*/ 977861 w 4964496"/>
              <a:gd name="connsiteY5" fmla="*/ 3911529 h 4156705"/>
              <a:gd name="connsiteX6" fmla="*/ 73039 w 4964496"/>
              <a:gd name="connsiteY6" fmla="*/ 3313039 h 4156705"/>
              <a:gd name="connsiteX7" fmla="*/ 159642 w 4964496"/>
              <a:gd name="connsiteY7" fmla="*/ 1290513 h 4156705"/>
              <a:gd name="connsiteX8" fmla="*/ 986959 w 4964496"/>
              <a:gd name="connsiteY8" fmla="*/ 590018 h 4156705"/>
              <a:gd name="connsiteX9" fmla="*/ 1004891 w 4964496"/>
              <a:gd name="connsiteY9" fmla="*/ 0 h 4156705"/>
              <a:gd name="connsiteX0" fmla="*/ 1004891 w 4938200"/>
              <a:gd name="connsiteY0" fmla="*/ 0 h 4156705"/>
              <a:gd name="connsiteX1" fmla="*/ 1616609 w 4938200"/>
              <a:gd name="connsiteY1" fmla="*/ 571743 h 4156705"/>
              <a:gd name="connsiteX2" fmla="*/ 4641704 w 4938200"/>
              <a:gd name="connsiteY2" fmla="*/ 881293 h 4156705"/>
              <a:gd name="connsiteX3" fmla="*/ 4723693 w 4938200"/>
              <a:gd name="connsiteY3" fmla="*/ 3409206 h 4156705"/>
              <a:gd name="connsiteX4" fmla="*/ 3575630 w 4938200"/>
              <a:gd name="connsiteY4" fmla="*/ 4131303 h 4156705"/>
              <a:gd name="connsiteX5" fmla="*/ 977861 w 4938200"/>
              <a:gd name="connsiteY5" fmla="*/ 3911529 h 4156705"/>
              <a:gd name="connsiteX6" fmla="*/ 73039 w 4938200"/>
              <a:gd name="connsiteY6" fmla="*/ 3313039 h 4156705"/>
              <a:gd name="connsiteX7" fmla="*/ 159642 w 4938200"/>
              <a:gd name="connsiteY7" fmla="*/ 1290513 h 4156705"/>
              <a:gd name="connsiteX8" fmla="*/ 986959 w 4938200"/>
              <a:gd name="connsiteY8" fmla="*/ 590018 h 4156705"/>
              <a:gd name="connsiteX9" fmla="*/ 1004891 w 4938200"/>
              <a:gd name="connsiteY9" fmla="*/ 0 h 4156705"/>
              <a:gd name="connsiteX0" fmla="*/ 1004891 w 4931243"/>
              <a:gd name="connsiteY0" fmla="*/ 0 h 4156705"/>
              <a:gd name="connsiteX1" fmla="*/ 1616609 w 4931243"/>
              <a:gd name="connsiteY1" fmla="*/ 571743 h 4156705"/>
              <a:gd name="connsiteX2" fmla="*/ 4628452 w 4931243"/>
              <a:gd name="connsiteY2" fmla="*/ 934302 h 4156705"/>
              <a:gd name="connsiteX3" fmla="*/ 4723693 w 4931243"/>
              <a:gd name="connsiteY3" fmla="*/ 3409206 h 4156705"/>
              <a:gd name="connsiteX4" fmla="*/ 3575630 w 4931243"/>
              <a:gd name="connsiteY4" fmla="*/ 4131303 h 4156705"/>
              <a:gd name="connsiteX5" fmla="*/ 977861 w 4931243"/>
              <a:gd name="connsiteY5" fmla="*/ 3911529 h 4156705"/>
              <a:gd name="connsiteX6" fmla="*/ 73039 w 4931243"/>
              <a:gd name="connsiteY6" fmla="*/ 3313039 h 4156705"/>
              <a:gd name="connsiteX7" fmla="*/ 159642 w 4931243"/>
              <a:gd name="connsiteY7" fmla="*/ 1290513 h 4156705"/>
              <a:gd name="connsiteX8" fmla="*/ 986959 w 4931243"/>
              <a:gd name="connsiteY8" fmla="*/ 590018 h 4156705"/>
              <a:gd name="connsiteX9" fmla="*/ 1004891 w 4931243"/>
              <a:gd name="connsiteY9" fmla="*/ 0 h 4156705"/>
              <a:gd name="connsiteX0" fmla="*/ 1004891 w 4931243"/>
              <a:gd name="connsiteY0" fmla="*/ 0 h 4175448"/>
              <a:gd name="connsiteX1" fmla="*/ 1616609 w 4931243"/>
              <a:gd name="connsiteY1" fmla="*/ 571743 h 4175448"/>
              <a:gd name="connsiteX2" fmla="*/ 4628452 w 4931243"/>
              <a:gd name="connsiteY2" fmla="*/ 934302 h 4175448"/>
              <a:gd name="connsiteX3" fmla="*/ 4723693 w 4931243"/>
              <a:gd name="connsiteY3" fmla="*/ 3409206 h 4175448"/>
              <a:gd name="connsiteX4" fmla="*/ 3575630 w 4931243"/>
              <a:gd name="connsiteY4" fmla="*/ 4131303 h 4175448"/>
              <a:gd name="connsiteX5" fmla="*/ 858591 w 4931243"/>
              <a:gd name="connsiteY5" fmla="*/ 3991042 h 4175448"/>
              <a:gd name="connsiteX6" fmla="*/ 73039 w 4931243"/>
              <a:gd name="connsiteY6" fmla="*/ 3313039 h 4175448"/>
              <a:gd name="connsiteX7" fmla="*/ 159642 w 4931243"/>
              <a:gd name="connsiteY7" fmla="*/ 1290513 h 4175448"/>
              <a:gd name="connsiteX8" fmla="*/ 986959 w 4931243"/>
              <a:gd name="connsiteY8" fmla="*/ 590018 h 4175448"/>
              <a:gd name="connsiteX9" fmla="*/ 1004891 w 4931243"/>
              <a:gd name="connsiteY9" fmla="*/ 0 h 4175448"/>
              <a:gd name="connsiteX0" fmla="*/ 1004891 w 4931243"/>
              <a:gd name="connsiteY0" fmla="*/ 0 h 4175448"/>
              <a:gd name="connsiteX1" fmla="*/ 1616609 w 4931243"/>
              <a:gd name="connsiteY1" fmla="*/ 571743 h 4175448"/>
              <a:gd name="connsiteX2" fmla="*/ 4628452 w 4931243"/>
              <a:gd name="connsiteY2" fmla="*/ 934302 h 4175448"/>
              <a:gd name="connsiteX3" fmla="*/ 4723693 w 4931243"/>
              <a:gd name="connsiteY3" fmla="*/ 3409206 h 4175448"/>
              <a:gd name="connsiteX4" fmla="*/ 3575630 w 4931243"/>
              <a:gd name="connsiteY4" fmla="*/ 4131303 h 4175448"/>
              <a:gd name="connsiteX5" fmla="*/ 858591 w 4931243"/>
              <a:gd name="connsiteY5" fmla="*/ 3991042 h 4175448"/>
              <a:gd name="connsiteX6" fmla="*/ 73039 w 4931243"/>
              <a:gd name="connsiteY6" fmla="*/ 3313039 h 4175448"/>
              <a:gd name="connsiteX7" fmla="*/ 159642 w 4931243"/>
              <a:gd name="connsiteY7" fmla="*/ 1290513 h 4175448"/>
              <a:gd name="connsiteX8" fmla="*/ 986959 w 4931243"/>
              <a:gd name="connsiteY8" fmla="*/ 590018 h 4175448"/>
              <a:gd name="connsiteX9" fmla="*/ 1004891 w 4931243"/>
              <a:gd name="connsiteY9" fmla="*/ 0 h 4175448"/>
              <a:gd name="connsiteX0" fmla="*/ 1010726 w 4937078"/>
              <a:gd name="connsiteY0" fmla="*/ 0 h 4175448"/>
              <a:gd name="connsiteX1" fmla="*/ 1622444 w 4937078"/>
              <a:gd name="connsiteY1" fmla="*/ 571743 h 4175448"/>
              <a:gd name="connsiteX2" fmla="*/ 4634287 w 4937078"/>
              <a:gd name="connsiteY2" fmla="*/ 934302 h 4175448"/>
              <a:gd name="connsiteX3" fmla="*/ 4729528 w 4937078"/>
              <a:gd name="connsiteY3" fmla="*/ 3409206 h 4175448"/>
              <a:gd name="connsiteX4" fmla="*/ 3581465 w 4937078"/>
              <a:gd name="connsiteY4" fmla="*/ 4131303 h 4175448"/>
              <a:gd name="connsiteX5" fmla="*/ 864426 w 4937078"/>
              <a:gd name="connsiteY5" fmla="*/ 3991042 h 4175448"/>
              <a:gd name="connsiteX6" fmla="*/ 78874 w 4937078"/>
              <a:gd name="connsiteY6" fmla="*/ 3313039 h 4175448"/>
              <a:gd name="connsiteX7" fmla="*/ 165477 w 4937078"/>
              <a:gd name="connsiteY7" fmla="*/ 1290513 h 4175448"/>
              <a:gd name="connsiteX8" fmla="*/ 992794 w 4937078"/>
              <a:gd name="connsiteY8" fmla="*/ 590018 h 4175448"/>
              <a:gd name="connsiteX9" fmla="*/ 1010726 w 4937078"/>
              <a:gd name="connsiteY9" fmla="*/ 0 h 4175448"/>
              <a:gd name="connsiteX0" fmla="*/ 1010726 w 4961247"/>
              <a:gd name="connsiteY0" fmla="*/ 0 h 4175448"/>
              <a:gd name="connsiteX1" fmla="*/ 1648693 w 4961247"/>
              <a:gd name="connsiteY1" fmla="*/ 574434 h 4175448"/>
              <a:gd name="connsiteX2" fmla="*/ 4634287 w 4961247"/>
              <a:gd name="connsiteY2" fmla="*/ 934302 h 4175448"/>
              <a:gd name="connsiteX3" fmla="*/ 4729528 w 4961247"/>
              <a:gd name="connsiteY3" fmla="*/ 3409206 h 4175448"/>
              <a:gd name="connsiteX4" fmla="*/ 3581465 w 4961247"/>
              <a:gd name="connsiteY4" fmla="*/ 4131303 h 4175448"/>
              <a:gd name="connsiteX5" fmla="*/ 864426 w 4961247"/>
              <a:gd name="connsiteY5" fmla="*/ 3991042 h 4175448"/>
              <a:gd name="connsiteX6" fmla="*/ 78874 w 4961247"/>
              <a:gd name="connsiteY6" fmla="*/ 3313039 h 4175448"/>
              <a:gd name="connsiteX7" fmla="*/ 165477 w 4961247"/>
              <a:gd name="connsiteY7" fmla="*/ 1290513 h 4175448"/>
              <a:gd name="connsiteX8" fmla="*/ 992794 w 4961247"/>
              <a:gd name="connsiteY8" fmla="*/ 590018 h 4175448"/>
              <a:gd name="connsiteX9" fmla="*/ 1010726 w 4961247"/>
              <a:gd name="connsiteY9" fmla="*/ 0 h 4175448"/>
              <a:gd name="connsiteX0" fmla="*/ 1010726 w 4961247"/>
              <a:gd name="connsiteY0" fmla="*/ 0 h 4175448"/>
              <a:gd name="connsiteX1" fmla="*/ 1648693 w 4961247"/>
              <a:gd name="connsiteY1" fmla="*/ 574434 h 4175448"/>
              <a:gd name="connsiteX2" fmla="*/ 4634287 w 4961247"/>
              <a:gd name="connsiteY2" fmla="*/ 934302 h 4175448"/>
              <a:gd name="connsiteX3" fmla="*/ 4729528 w 4961247"/>
              <a:gd name="connsiteY3" fmla="*/ 3409206 h 4175448"/>
              <a:gd name="connsiteX4" fmla="*/ 3581465 w 4961247"/>
              <a:gd name="connsiteY4" fmla="*/ 4131303 h 4175448"/>
              <a:gd name="connsiteX5" fmla="*/ 864426 w 4961247"/>
              <a:gd name="connsiteY5" fmla="*/ 3991042 h 4175448"/>
              <a:gd name="connsiteX6" fmla="*/ 78874 w 4961247"/>
              <a:gd name="connsiteY6" fmla="*/ 3313039 h 4175448"/>
              <a:gd name="connsiteX7" fmla="*/ 165477 w 4961247"/>
              <a:gd name="connsiteY7" fmla="*/ 1290513 h 4175448"/>
              <a:gd name="connsiteX8" fmla="*/ 992794 w 4961247"/>
              <a:gd name="connsiteY8" fmla="*/ 590018 h 4175448"/>
              <a:gd name="connsiteX9" fmla="*/ 1010726 w 4961247"/>
              <a:gd name="connsiteY9" fmla="*/ 0 h 4175448"/>
              <a:gd name="connsiteX0" fmla="*/ 1008299 w 4958820"/>
              <a:gd name="connsiteY0" fmla="*/ 0 h 4175448"/>
              <a:gd name="connsiteX1" fmla="*/ 1646266 w 4958820"/>
              <a:gd name="connsiteY1" fmla="*/ 574434 h 4175448"/>
              <a:gd name="connsiteX2" fmla="*/ 4631860 w 4958820"/>
              <a:gd name="connsiteY2" fmla="*/ 934302 h 4175448"/>
              <a:gd name="connsiteX3" fmla="*/ 4727101 w 4958820"/>
              <a:gd name="connsiteY3" fmla="*/ 3409206 h 4175448"/>
              <a:gd name="connsiteX4" fmla="*/ 3579038 w 4958820"/>
              <a:gd name="connsiteY4" fmla="*/ 4131303 h 4175448"/>
              <a:gd name="connsiteX5" fmla="*/ 861999 w 4958820"/>
              <a:gd name="connsiteY5" fmla="*/ 3991042 h 4175448"/>
              <a:gd name="connsiteX6" fmla="*/ 76447 w 4958820"/>
              <a:gd name="connsiteY6" fmla="*/ 3313039 h 4175448"/>
              <a:gd name="connsiteX7" fmla="*/ 163050 w 4958820"/>
              <a:gd name="connsiteY7" fmla="*/ 1290513 h 4175448"/>
              <a:gd name="connsiteX8" fmla="*/ 990367 w 4958820"/>
              <a:gd name="connsiteY8" fmla="*/ 590018 h 4175448"/>
              <a:gd name="connsiteX9" fmla="*/ 1008299 w 4958820"/>
              <a:gd name="connsiteY9" fmla="*/ 0 h 4175448"/>
              <a:gd name="connsiteX0" fmla="*/ 1008299 w 4958820"/>
              <a:gd name="connsiteY0" fmla="*/ 0 h 4175448"/>
              <a:gd name="connsiteX1" fmla="*/ 1646266 w 4958820"/>
              <a:gd name="connsiteY1" fmla="*/ 574434 h 4175448"/>
              <a:gd name="connsiteX2" fmla="*/ 4631860 w 4958820"/>
              <a:gd name="connsiteY2" fmla="*/ 934302 h 4175448"/>
              <a:gd name="connsiteX3" fmla="*/ 4727101 w 4958820"/>
              <a:gd name="connsiteY3" fmla="*/ 3409206 h 4175448"/>
              <a:gd name="connsiteX4" fmla="*/ 3579038 w 4958820"/>
              <a:gd name="connsiteY4" fmla="*/ 4131303 h 4175448"/>
              <a:gd name="connsiteX5" fmla="*/ 861999 w 4958820"/>
              <a:gd name="connsiteY5" fmla="*/ 3991042 h 4175448"/>
              <a:gd name="connsiteX6" fmla="*/ 76447 w 4958820"/>
              <a:gd name="connsiteY6" fmla="*/ 3313039 h 4175448"/>
              <a:gd name="connsiteX7" fmla="*/ 163050 w 4958820"/>
              <a:gd name="connsiteY7" fmla="*/ 1290513 h 4175448"/>
              <a:gd name="connsiteX8" fmla="*/ 990367 w 4958820"/>
              <a:gd name="connsiteY8" fmla="*/ 590018 h 4175448"/>
              <a:gd name="connsiteX9" fmla="*/ 1008299 w 4958820"/>
              <a:gd name="connsiteY9" fmla="*/ 0 h 417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58820" h="4175448">
                <a:moveTo>
                  <a:pt x="1008299" y="0"/>
                </a:moveTo>
                <a:cubicBezTo>
                  <a:pt x="1080221" y="58905"/>
                  <a:pt x="1502689" y="357725"/>
                  <a:pt x="1646266" y="574434"/>
                </a:cubicBezTo>
                <a:cubicBezTo>
                  <a:pt x="1801987" y="585526"/>
                  <a:pt x="4118388" y="461840"/>
                  <a:pt x="4631860" y="934302"/>
                </a:cubicBezTo>
                <a:cubicBezTo>
                  <a:pt x="5145332" y="1406764"/>
                  <a:pt x="4955580" y="2313155"/>
                  <a:pt x="4727101" y="3409206"/>
                </a:cubicBezTo>
                <a:cubicBezTo>
                  <a:pt x="4578135" y="3975170"/>
                  <a:pt x="4223222" y="4034330"/>
                  <a:pt x="3579038" y="4131303"/>
                </a:cubicBezTo>
                <a:cubicBezTo>
                  <a:pt x="2934854" y="4228276"/>
                  <a:pt x="1597338" y="4158382"/>
                  <a:pt x="861999" y="3991042"/>
                </a:cubicBezTo>
                <a:cubicBezTo>
                  <a:pt x="557764" y="3888766"/>
                  <a:pt x="288603" y="3774523"/>
                  <a:pt x="76447" y="3313039"/>
                </a:cubicBezTo>
                <a:cubicBezTo>
                  <a:pt x="-73175" y="2826910"/>
                  <a:pt x="18982" y="1794318"/>
                  <a:pt x="163050" y="1290513"/>
                </a:cubicBezTo>
                <a:cubicBezTo>
                  <a:pt x="367640" y="666231"/>
                  <a:pt x="707145" y="617043"/>
                  <a:pt x="990367" y="590018"/>
                </a:cubicBezTo>
                <a:cubicBezTo>
                  <a:pt x="990367" y="590018"/>
                  <a:pt x="1038579" y="394709"/>
                  <a:pt x="1008299" y="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BBCF5-6102-43DB-9B7E-6B55F27D4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5792" y="1133062"/>
            <a:ext cx="5098347" cy="4216490"/>
          </a:xfrm>
        </p:spPr>
        <p:txBody>
          <a:bodyPr anchor="ctr">
            <a:norm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dirty="0"/>
              <a:t>Xero</a:t>
            </a:r>
            <a:endParaRPr lang="en-US"/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dirty="0"/>
              <a:t>Microsoft Dynamics 365</a:t>
            </a:r>
            <a:endParaRPr lang="en-US"/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dirty="0"/>
              <a:t>QuickBooks</a:t>
            </a:r>
            <a:endParaRPr lang="en-US"/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dirty="0"/>
              <a:t>Retail Insight</a:t>
            </a:r>
            <a:endParaRPr lang="en-US"/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dirty="0"/>
              <a:t>Tally</a:t>
            </a:r>
            <a:endParaRPr lang="en-US"/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dirty="0"/>
              <a:t>MailChimp</a:t>
            </a:r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19EF5B0-1B4E-40F8-A862-F76C5CA825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91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08"/>
    </mc:Choice>
    <mc:Fallback>
      <p:transition spd="slow" advTm="9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BF6F8AE2-ADE1-4F2F-B0C5-43BA8AE69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C1485E4-08EE-479A-A3D2-DFCAAA5971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4" r="1" b="11441"/>
          <a:stretch/>
        </p:blipFill>
        <p:spPr>
          <a:xfrm>
            <a:off x="95190" y="88900"/>
            <a:ext cx="12007910" cy="6632576"/>
          </a:xfrm>
          <a:custGeom>
            <a:avLst/>
            <a:gdLst/>
            <a:ahLst/>
            <a:cxnLst/>
            <a:rect l="l" t="t" r="r" b="b"/>
            <a:pathLst>
              <a:path w="11609843" h="6057523">
                <a:moveTo>
                  <a:pt x="329451" y="1"/>
                </a:moveTo>
                <a:cubicBezTo>
                  <a:pt x="473755" y="7"/>
                  <a:pt x="634888" y="5607"/>
                  <a:pt x="759878" y="7472"/>
                </a:cubicBezTo>
                <a:lnTo>
                  <a:pt x="8811740" y="57994"/>
                </a:lnTo>
                <a:lnTo>
                  <a:pt x="10133387" y="58243"/>
                </a:lnTo>
                <a:lnTo>
                  <a:pt x="11522733" y="71614"/>
                </a:lnTo>
                <a:cubicBezTo>
                  <a:pt x="11582162" y="373219"/>
                  <a:pt x="11479781" y="1696666"/>
                  <a:pt x="11558343" y="2601840"/>
                </a:cubicBezTo>
                <a:cubicBezTo>
                  <a:pt x="11557823" y="3481263"/>
                  <a:pt x="11615629" y="4785263"/>
                  <a:pt x="11609369" y="5359346"/>
                </a:cubicBezTo>
                <a:cubicBezTo>
                  <a:pt x="11598540" y="5592072"/>
                  <a:pt x="11617528" y="5983823"/>
                  <a:pt x="11576881" y="6057523"/>
                </a:cubicBezTo>
                <a:cubicBezTo>
                  <a:pt x="10280371" y="6023920"/>
                  <a:pt x="8904348" y="6049951"/>
                  <a:pt x="7568082" y="6046164"/>
                </a:cubicBezTo>
                <a:lnTo>
                  <a:pt x="137076" y="6038644"/>
                </a:lnTo>
                <a:cubicBezTo>
                  <a:pt x="63429" y="6046562"/>
                  <a:pt x="98349" y="5802385"/>
                  <a:pt x="83401" y="5328816"/>
                </a:cubicBezTo>
                <a:cubicBezTo>
                  <a:pt x="68453" y="4855247"/>
                  <a:pt x="74700" y="4069229"/>
                  <a:pt x="47387" y="3197228"/>
                </a:cubicBezTo>
                <a:cubicBezTo>
                  <a:pt x="33509" y="2471292"/>
                  <a:pt x="41689" y="1591232"/>
                  <a:pt x="33791" y="1062710"/>
                </a:cubicBezTo>
                <a:lnTo>
                  <a:pt x="0" y="26099"/>
                </a:lnTo>
                <a:cubicBezTo>
                  <a:pt x="57672" y="5585"/>
                  <a:pt x="185147" y="-4"/>
                  <a:pt x="329451" y="1"/>
                </a:cubicBezTo>
                <a:close/>
              </a:path>
            </a:pathLst>
          </a:cu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9229A89-2506-483B-9236-68D37C01B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0" y="88901"/>
            <a:ext cx="12007910" cy="6632574"/>
          </a:xfrm>
          <a:custGeom>
            <a:avLst/>
            <a:gdLst>
              <a:gd name="connsiteX0" fmla="*/ 0 w 11609843"/>
              <a:gd name="connsiteY0" fmla="*/ 0 h 6047850"/>
              <a:gd name="connsiteX1" fmla="*/ 503107 w 11609843"/>
              <a:gd name="connsiteY1" fmla="*/ 0 h 6047850"/>
              <a:gd name="connsiteX2" fmla="*/ 503107 w 11609843"/>
              <a:gd name="connsiteY2" fmla="*/ 68747 h 6047850"/>
              <a:gd name="connsiteX3" fmla="*/ 8800521 w 11609843"/>
              <a:gd name="connsiteY3" fmla="*/ 65641 h 6047850"/>
              <a:gd name="connsiteX4" fmla="*/ 10133387 w 11609843"/>
              <a:gd name="connsiteY4" fmla="*/ 52165 h 6047850"/>
              <a:gd name="connsiteX5" fmla="*/ 11522733 w 11609843"/>
              <a:gd name="connsiteY5" fmla="*/ 45639 h 6047850"/>
              <a:gd name="connsiteX6" fmla="*/ 11558343 w 11609843"/>
              <a:gd name="connsiteY6" fmla="*/ 2582755 h 6047850"/>
              <a:gd name="connsiteX7" fmla="*/ 11609369 w 11609843"/>
              <a:gd name="connsiteY7" fmla="*/ 5347771 h 6047850"/>
              <a:gd name="connsiteX8" fmla="*/ 11576881 w 11609843"/>
              <a:gd name="connsiteY8" fmla="*/ 6047850 h 6047850"/>
              <a:gd name="connsiteX9" fmla="*/ 10387601 w 11609843"/>
              <a:gd name="connsiteY9" fmla="*/ 6036630 h 6047850"/>
              <a:gd name="connsiteX10" fmla="*/ 10387601 w 11609843"/>
              <a:gd name="connsiteY10" fmla="*/ 6028294 h 6047850"/>
              <a:gd name="connsiteX11" fmla="*/ 7568082 w 11609843"/>
              <a:gd name="connsiteY11" fmla="*/ 6036460 h 6047850"/>
              <a:gd name="connsiteX12" fmla="*/ 216206 w 11609843"/>
              <a:gd name="connsiteY12" fmla="*/ 6028917 h 6047850"/>
              <a:gd name="connsiteX13" fmla="*/ 83401 w 11609843"/>
              <a:gd name="connsiteY13" fmla="*/ 5317158 h 6047850"/>
              <a:gd name="connsiteX14" fmla="*/ 47387 w 11609843"/>
              <a:gd name="connsiteY14" fmla="*/ 3179765 h 6047850"/>
              <a:gd name="connsiteX15" fmla="*/ 251 w 11609843"/>
              <a:gd name="connsiteY15" fmla="*/ 1049960 h 6047850"/>
              <a:gd name="connsiteX16" fmla="*/ 132 w 11609843"/>
              <a:gd name="connsiteY16" fmla="*/ 949677 h 6047850"/>
              <a:gd name="connsiteX17" fmla="*/ 0 w 11609843"/>
              <a:gd name="connsiteY17" fmla="*/ 949677 h 6047850"/>
              <a:gd name="connsiteX0" fmla="*/ 0 w 11609843"/>
              <a:gd name="connsiteY0" fmla="*/ 0 h 6047850"/>
              <a:gd name="connsiteX1" fmla="*/ 503107 w 11609843"/>
              <a:gd name="connsiteY1" fmla="*/ 0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949677 h 6047850"/>
              <a:gd name="connsiteX17" fmla="*/ 0 w 11609843"/>
              <a:gd name="connsiteY17" fmla="*/ 0 h 6047850"/>
              <a:gd name="connsiteX0" fmla="*/ 0 w 11609843"/>
              <a:gd name="connsiteY0" fmla="*/ 0 h 6047850"/>
              <a:gd name="connsiteX1" fmla="*/ 570425 w 11609843"/>
              <a:gd name="connsiteY1" fmla="*/ 89757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949677 h 6047850"/>
              <a:gd name="connsiteX17" fmla="*/ 0 w 11609843"/>
              <a:gd name="connsiteY17" fmla="*/ 0 h 6047850"/>
              <a:gd name="connsiteX0" fmla="*/ 0 w 11609843"/>
              <a:gd name="connsiteY0" fmla="*/ 0 h 6047850"/>
              <a:gd name="connsiteX1" fmla="*/ 749939 w 11609843"/>
              <a:gd name="connsiteY1" fmla="*/ 11220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949677 h 6047850"/>
              <a:gd name="connsiteX17" fmla="*/ 0 w 11609843"/>
              <a:gd name="connsiteY17" fmla="*/ 0 h 6047850"/>
              <a:gd name="connsiteX0" fmla="*/ 0 w 11609843"/>
              <a:gd name="connsiteY0" fmla="*/ 0 h 6047850"/>
              <a:gd name="connsiteX1" fmla="*/ 749939 w 11609843"/>
              <a:gd name="connsiteY1" fmla="*/ 11220 h 6047850"/>
              <a:gd name="connsiteX2" fmla="*/ 8800521 w 11609843"/>
              <a:gd name="connsiteY2" fmla="*/ 65641 h 6047850"/>
              <a:gd name="connsiteX3" fmla="*/ 10133387 w 11609843"/>
              <a:gd name="connsiteY3" fmla="*/ 52165 h 6047850"/>
              <a:gd name="connsiteX4" fmla="*/ 11522733 w 11609843"/>
              <a:gd name="connsiteY4" fmla="*/ 45639 h 6047850"/>
              <a:gd name="connsiteX5" fmla="*/ 11558343 w 11609843"/>
              <a:gd name="connsiteY5" fmla="*/ 2582755 h 6047850"/>
              <a:gd name="connsiteX6" fmla="*/ 11609369 w 11609843"/>
              <a:gd name="connsiteY6" fmla="*/ 5347771 h 6047850"/>
              <a:gd name="connsiteX7" fmla="*/ 11576881 w 11609843"/>
              <a:gd name="connsiteY7" fmla="*/ 6047850 h 6047850"/>
              <a:gd name="connsiteX8" fmla="*/ 10387601 w 11609843"/>
              <a:gd name="connsiteY8" fmla="*/ 6036630 h 6047850"/>
              <a:gd name="connsiteX9" fmla="*/ 10387601 w 11609843"/>
              <a:gd name="connsiteY9" fmla="*/ 6028294 h 6047850"/>
              <a:gd name="connsiteX10" fmla="*/ 7568082 w 11609843"/>
              <a:gd name="connsiteY10" fmla="*/ 6036460 h 6047850"/>
              <a:gd name="connsiteX11" fmla="*/ 216206 w 11609843"/>
              <a:gd name="connsiteY11" fmla="*/ 6028917 h 6047850"/>
              <a:gd name="connsiteX12" fmla="*/ 83401 w 11609843"/>
              <a:gd name="connsiteY12" fmla="*/ 5317158 h 6047850"/>
              <a:gd name="connsiteX13" fmla="*/ 47387 w 11609843"/>
              <a:gd name="connsiteY13" fmla="*/ 3179765 h 6047850"/>
              <a:gd name="connsiteX14" fmla="*/ 251 w 11609843"/>
              <a:gd name="connsiteY14" fmla="*/ 1049960 h 6047850"/>
              <a:gd name="connsiteX15" fmla="*/ 132 w 11609843"/>
              <a:gd name="connsiteY15" fmla="*/ 949677 h 6047850"/>
              <a:gd name="connsiteX16" fmla="*/ 0 w 11609843"/>
              <a:gd name="connsiteY16" fmla="*/ 0 h 6047850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00521 w 11609843"/>
              <a:gd name="connsiteY2" fmla="*/ 82072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251 w 11609843"/>
              <a:gd name="connsiteY14" fmla="*/ 1066391 h 6064281"/>
              <a:gd name="connsiteX15" fmla="*/ 132 w 11609843"/>
              <a:gd name="connsiteY15" fmla="*/ 966108 h 6064281"/>
              <a:gd name="connsiteX16" fmla="*/ 0 w 11609843"/>
              <a:gd name="connsiteY16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00521 w 11609843"/>
              <a:gd name="connsiteY2" fmla="*/ 82072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132 w 11609843"/>
              <a:gd name="connsiteY14" fmla="*/ 966108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00521 w 11609843"/>
              <a:gd name="connsiteY2" fmla="*/ 82072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216206 w 11609843"/>
              <a:gd name="connsiteY11" fmla="*/ 6045348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59056 w 11609843"/>
              <a:gd name="connsiteY11" fmla="*/ 6045349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59056 w 11609843"/>
              <a:gd name="connsiteY11" fmla="*/ 6045349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16431 h 6064281"/>
              <a:gd name="connsiteX1" fmla="*/ 749939 w 11609843"/>
              <a:gd name="connsiteY1" fmla="*/ 27651 h 6064281"/>
              <a:gd name="connsiteX2" fmla="*/ 8811740 w 11609843"/>
              <a:gd name="connsiteY2" fmla="*/ 48413 h 6064281"/>
              <a:gd name="connsiteX3" fmla="*/ 10133387 w 11609843"/>
              <a:gd name="connsiteY3" fmla="*/ 68596 h 6064281"/>
              <a:gd name="connsiteX4" fmla="*/ 11522733 w 11609843"/>
              <a:gd name="connsiteY4" fmla="*/ 62070 h 6064281"/>
              <a:gd name="connsiteX5" fmla="*/ 11558343 w 11609843"/>
              <a:gd name="connsiteY5" fmla="*/ 2599186 h 6064281"/>
              <a:gd name="connsiteX6" fmla="*/ 11609369 w 11609843"/>
              <a:gd name="connsiteY6" fmla="*/ 5364202 h 6064281"/>
              <a:gd name="connsiteX7" fmla="*/ 11576881 w 11609843"/>
              <a:gd name="connsiteY7" fmla="*/ 6064281 h 6064281"/>
              <a:gd name="connsiteX8" fmla="*/ 10387601 w 11609843"/>
              <a:gd name="connsiteY8" fmla="*/ 6053061 h 6064281"/>
              <a:gd name="connsiteX9" fmla="*/ 10387601 w 11609843"/>
              <a:gd name="connsiteY9" fmla="*/ 6044725 h 6064281"/>
              <a:gd name="connsiteX10" fmla="*/ 7568082 w 11609843"/>
              <a:gd name="connsiteY10" fmla="*/ 6052891 h 6064281"/>
              <a:gd name="connsiteX11" fmla="*/ 137076 w 11609843"/>
              <a:gd name="connsiteY11" fmla="*/ 6045350 h 6064281"/>
              <a:gd name="connsiteX12" fmla="*/ 83401 w 11609843"/>
              <a:gd name="connsiteY12" fmla="*/ 5333589 h 6064281"/>
              <a:gd name="connsiteX13" fmla="*/ 47387 w 11609843"/>
              <a:gd name="connsiteY13" fmla="*/ 3196196 h 6064281"/>
              <a:gd name="connsiteX14" fmla="*/ 33791 w 11609843"/>
              <a:gd name="connsiteY14" fmla="*/ 1055865 h 6064281"/>
              <a:gd name="connsiteX15" fmla="*/ 0 w 11609843"/>
              <a:gd name="connsiteY15" fmla="*/ 16431 h 6064281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78333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10387601 w 11609843"/>
              <a:gd name="connsiteY9" fmla="*/ 6054462 h 6074018"/>
              <a:gd name="connsiteX10" fmla="*/ 7568082 w 11609843"/>
              <a:gd name="connsiteY10" fmla="*/ 6062628 h 6074018"/>
              <a:gd name="connsiteX11" fmla="*/ 137076 w 11609843"/>
              <a:gd name="connsiteY11" fmla="*/ 6055087 h 6074018"/>
              <a:gd name="connsiteX12" fmla="*/ 83401 w 11609843"/>
              <a:gd name="connsiteY12" fmla="*/ 5343326 h 6074018"/>
              <a:gd name="connsiteX13" fmla="*/ 47387 w 11609843"/>
              <a:gd name="connsiteY13" fmla="*/ 3205933 h 6074018"/>
              <a:gd name="connsiteX14" fmla="*/ 33791 w 11609843"/>
              <a:gd name="connsiteY14" fmla="*/ 1065602 h 6074018"/>
              <a:gd name="connsiteX15" fmla="*/ 0 w 11609843"/>
              <a:gd name="connsiteY15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10387601 w 11609843"/>
              <a:gd name="connsiteY9" fmla="*/ 6054462 h 6074018"/>
              <a:gd name="connsiteX10" fmla="*/ 7568082 w 11609843"/>
              <a:gd name="connsiteY10" fmla="*/ 6062628 h 6074018"/>
              <a:gd name="connsiteX11" fmla="*/ 137076 w 11609843"/>
              <a:gd name="connsiteY11" fmla="*/ 6055087 h 6074018"/>
              <a:gd name="connsiteX12" fmla="*/ 83401 w 11609843"/>
              <a:gd name="connsiteY12" fmla="*/ 5343326 h 6074018"/>
              <a:gd name="connsiteX13" fmla="*/ 47387 w 11609843"/>
              <a:gd name="connsiteY13" fmla="*/ 3205933 h 6074018"/>
              <a:gd name="connsiteX14" fmla="*/ 33791 w 11609843"/>
              <a:gd name="connsiteY14" fmla="*/ 1065602 h 6074018"/>
              <a:gd name="connsiteX15" fmla="*/ 0 w 11609843"/>
              <a:gd name="connsiteY15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10387601 w 11609843"/>
              <a:gd name="connsiteY9" fmla="*/ 6054462 h 6074018"/>
              <a:gd name="connsiteX10" fmla="*/ 7568082 w 11609843"/>
              <a:gd name="connsiteY10" fmla="*/ 6062628 h 6074018"/>
              <a:gd name="connsiteX11" fmla="*/ 137076 w 11609843"/>
              <a:gd name="connsiteY11" fmla="*/ 6055087 h 6074018"/>
              <a:gd name="connsiteX12" fmla="*/ 83401 w 11609843"/>
              <a:gd name="connsiteY12" fmla="*/ 5343326 h 6074018"/>
              <a:gd name="connsiteX13" fmla="*/ 47387 w 11609843"/>
              <a:gd name="connsiteY13" fmla="*/ 3205933 h 6074018"/>
              <a:gd name="connsiteX14" fmla="*/ 33791 w 11609843"/>
              <a:gd name="connsiteY14" fmla="*/ 1065602 h 6074018"/>
              <a:gd name="connsiteX15" fmla="*/ 0 w 11609843"/>
              <a:gd name="connsiteY15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10387601 w 11609843"/>
              <a:gd name="connsiteY8" fmla="*/ 6062798 h 6074018"/>
              <a:gd name="connsiteX9" fmla="*/ 7568082 w 11609843"/>
              <a:gd name="connsiteY9" fmla="*/ 6062628 h 6074018"/>
              <a:gd name="connsiteX10" fmla="*/ 137076 w 11609843"/>
              <a:gd name="connsiteY10" fmla="*/ 6055087 h 6074018"/>
              <a:gd name="connsiteX11" fmla="*/ 83401 w 11609843"/>
              <a:gd name="connsiteY11" fmla="*/ 5343326 h 6074018"/>
              <a:gd name="connsiteX12" fmla="*/ 47387 w 11609843"/>
              <a:gd name="connsiteY12" fmla="*/ 3205933 h 6074018"/>
              <a:gd name="connsiteX13" fmla="*/ 33791 w 11609843"/>
              <a:gd name="connsiteY13" fmla="*/ 1065602 h 6074018"/>
              <a:gd name="connsiteX14" fmla="*/ 0 w 11609843"/>
              <a:gd name="connsiteY14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7568082 w 11609843"/>
              <a:gd name="connsiteY8" fmla="*/ 6062628 h 6074018"/>
              <a:gd name="connsiteX9" fmla="*/ 137076 w 11609843"/>
              <a:gd name="connsiteY9" fmla="*/ 6055087 h 6074018"/>
              <a:gd name="connsiteX10" fmla="*/ 83401 w 11609843"/>
              <a:gd name="connsiteY10" fmla="*/ 5343326 h 6074018"/>
              <a:gd name="connsiteX11" fmla="*/ 47387 w 11609843"/>
              <a:gd name="connsiteY11" fmla="*/ 3205933 h 6074018"/>
              <a:gd name="connsiteX12" fmla="*/ 33791 w 11609843"/>
              <a:gd name="connsiteY12" fmla="*/ 1065602 h 6074018"/>
              <a:gd name="connsiteX13" fmla="*/ 0 w 11609843"/>
              <a:gd name="connsiteY13" fmla="*/ 26168 h 6074018"/>
              <a:gd name="connsiteX0" fmla="*/ 0 w 11609843"/>
              <a:gd name="connsiteY0" fmla="*/ 26168 h 6074018"/>
              <a:gd name="connsiteX1" fmla="*/ 759878 w 11609843"/>
              <a:gd name="connsiteY1" fmla="*/ 7490 h 6074018"/>
              <a:gd name="connsiteX2" fmla="*/ 8811740 w 11609843"/>
              <a:gd name="connsiteY2" fmla="*/ 58150 h 6074018"/>
              <a:gd name="connsiteX3" fmla="*/ 10133387 w 11609843"/>
              <a:gd name="connsiteY3" fmla="*/ 58400 h 6074018"/>
              <a:gd name="connsiteX4" fmla="*/ 11522733 w 11609843"/>
              <a:gd name="connsiteY4" fmla="*/ 71807 h 6074018"/>
              <a:gd name="connsiteX5" fmla="*/ 11558343 w 11609843"/>
              <a:gd name="connsiteY5" fmla="*/ 2608923 h 6074018"/>
              <a:gd name="connsiteX6" fmla="*/ 11609369 w 11609843"/>
              <a:gd name="connsiteY6" fmla="*/ 5373939 h 6074018"/>
              <a:gd name="connsiteX7" fmla="*/ 11576881 w 11609843"/>
              <a:gd name="connsiteY7" fmla="*/ 6074018 h 6074018"/>
              <a:gd name="connsiteX8" fmla="*/ 7568082 w 11609843"/>
              <a:gd name="connsiteY8" fmla="*/ 6062628 h 6074018"/>
              <a:gd name="connsiteX9" fmla="*/ 137076 w 11609843"/>
              <a:gd name="connsiteY9" fmla="*/ 6055087 h 6074018"/>
              <a:gd name="connsiteX10" fmla="*/ 83401 w 11609843"/>
              <a:gd name="connsiteY10" fmla="*/ 5343326 h 6074018"/>
              <a:gd name="connsiteX11" fmla="*/ 47387 w 11609843"/>
              <a:gd name="connsiteY11" fmla="*/ 3205933 h 6074018"/>
              <a:gd name="connsiteX12" fmla="*/ 33791 w 11609843"/>
              <a:gd name="connsiteY12" fmla="*/ 1065602 h 6074018"/>
              <a:gd name="connsiteX13" fmla="*/ 0 w 11609843"/>
              <a:gd name="connsiteY13" fmla="*/ 26168 h 60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609843" h="6074018">
                <a:moveTo>
                  <a:pt x="0" y="26168"/>
                </a:moveTo>
                <a:cubicBezTo>
                  <a:pt x="115344" y="-14971"/>
                  <a:pt x="509898" y="3750"/>
                  <a:pt x="759878" y="7490"/>
                </a:cubicBezTo>
                <a:lnTo>
                  <a:pt x="8811740" y="58150"/>
                </a:lnTo>
                <a:lnTo>
                  <a:pt x="10133387" y="58400"/>
                </a:lnTo>
                <a:lnTo>
                  <a:pt x="11522733" y="71807"/>
                </a:lnTo>
                <a:cubicBezTo>
                  <a:pt x="11582162" y="374233"/>
                  <a:pt x="11479781" y="1701284"/>
                  <a:pt x="11558343" y="2608923"/>
                </a:cubicBezTo>
                <a:cubicBezTo>
                  <a:pt x="11557823" y="3490742"/>
                  <a:pt x="11615629" y="4798293"/>
                  <a:pt x="11609369" y="5373939"/>
                </a:cubicBezTo>
                <a:cubicBezTo>
                  <a:pt x="11598540" y="5607299"/>
                  <a:pt x="11617528" y="6000117"/>
                  <a:pt x="11576881" y="6074018"/>
                </a:cubicBezTo>
                <a:cubicBezTo>
                  <a:pt x="10280371" y="6040323"/>
                  <a:pt x="8904348" y="6066425"/>
                  <a:pt x="7568082" y="6062628"/>
                </a:cubicBezTo>
                <a:lnTo>
                  <a:pt x="137076" y="6055087"/>
                </a:lnTo>
                <a:cubicBezTo>
                  <a:pt x="63429" y="6063027"/>
                  <a:pt x="98349" y="5818185"/>
                  <a:pt x="83401" y="5343326"/>
                </a:cubicBezTo>
                <a:cubicBezTo>
                  <a:pt x="68453" y="4868467"/>
                  <a:pt x="74700" y="4080309"/>
                  <a:pt x="47387" y="3205933"/>
                </a:cubicBezTo>
                <a:cubicBezTo>
                  <a:pt x="33509" y="2478020"/>
                  <a:pt x="41689" y="1595563"/>
                  <a:pt x="33791" y="1065602"/>
                </a:cubicBezTo>
                <a:lnTo>
                  <a:pt x="0" y="26168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308F331-8BE0-4270-B7DC-E51806F0B5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111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01"/>
    </mc:Choice>
    <mc:Fallback>
      <p:transition spd="slow" advTm="14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30EFE3-9611-4841-9BC3-E51D7A359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0238B-6226-4E89-AE27-E7710FF43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3" y="732731"/>
            <a:ext cx="10000521" cy="173190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Challenges solved by using </a:t>
            </a:r>
            <a:r>
              <a:rPr lang="en-US" dirty="0" err="1"/>
              <a:t>ari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CAE97BF-22D4-49E9-AA09-60893C3778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834239"/>
              </p:ext>
            </p:extLst>
          </p:nvPr>
        </p:nvGraphicFramePr>
        <p:xfrm>
          <a:off x="763009" y="2658421"/>
          <a:ext cx="10723035" cy="3512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3FB82E4-29A7-4934-9676-DDC56368F9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639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15"/>
    </mc:Choice>
    <mc:Fallback>
      <p:transition spd="slow" advTm="9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hitchatVTI">
  <a:themeElements>
    <a:clrScheme name="bubbles">
      <a:dk1>
        <a:sysClr val="windowText" lastClr="000000"/>
      </a:dk1>
      <a:lt1>
        <a:sysClr val="window" lastClr="FFFFFF"/>
      </a:lt1>
      <a:dk2>
        <a:srgbClr val="071819"/>
      </a:dk2>
      <a:lt2>
        <a:srgbClr val="D5F2EB"/>
      </a:lt2>
      <a:accent1>
        <a:srgbClr val="38B698"/>
      </a:accent1>
      <a:accent2>
        <a:srgbClr val="528BD6"/>
      </a:accent2>
      <a:accent3>
        <a:srgbClr val="31A7C7"/>
      </a:accent3>
      <a:accent4>
        <a:srgbClr val="F15843"/>
      </a:accent4>
      <a:accent5>
        <a:srgbClr val="DE3A6D"/>
      </a:accent5>
      <a:accent6>
        <a:srgbClr val="7AAE3C"/>
      </a:accent6>
      <a:hlink>
        <a:srgbClr val="2F9880"/>
      </a:hlink>
      <a:folHlink>
        <a:srgbClr val="396CD1"/>
      </a:folHlink>
    </a:clrScheme>
    <a:fontScheme name="The Hand">
      <a:majorFont>
        <a:latin typeface="The Serif Hand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itchatVTI" id="{08BB1610-1071-4750-BA6F-EA15E875FFCD}" vid="{D7BDF053-2181-45AE-9365-FFAA906CB4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290</Words>
  <Application>Microsoft Office PowerPoint</Application>
  <PresentationFormat>Widescreen</PresentationFormat>
  <Paragraphs>83</Paragraphs>
  <Slides>15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Amasis MT Pro Medium</vt:lpstr>
      <vt:lpstr>Arial</vt:lpstr>
      <vt:lpstr>Bauhaus 93</vt:lpstr>
      <vt:lpstr>Calibri</vt:lpstr>
      <vt:lpstr>Cookie</vt:lpstr>
      <vt:lpstr>The Hand</vt:lpstr>
      <vt:lpstr>The Serif Hand</vt:lpstr>
      <vt:lpstr>ChitchatVTI</vt:lpstr>
      <vt:lpstr>PowerPoint Presentation</vt:lpstr>
      <vt:lpstr>A Quality Retail POS Software </vt:lpstr>
      <vt:lpstr>benefits</vt:lpstr>
      <vt:lpstr>PowerPoint Presentation</vt:lpstr>
      <vt:lpstr>Software includes </vt:lpstr>
      <vt:lpstr>PowerPoint Presentation</vt:lpstr>
      <vt:lpstr>Integrations with</vt:lpstr>
      <vt:lpstr>PowerPoint Presentation</vt:lpstr>
      <vt:lpstr>Challenges solved by using ari</vt:lpstr>
      <vt:lpstr>Increase competitiveness using ari</vt:lpstr>
      <vt:lpstr>POS System</vt:lpstr>
      <vt:lpstr>Pros of pos software</vt:lpstr>
      <vt:lpstr>Why choose ari?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Davinder Verma</dc:creator>
  <cp:lastModifiedBy>Davinder Verma</cp:lastModifiedBy>
  <cp:revision>13</cp:revision>
  <dcterms:created xsi:type="dcterms:W3CDTF">2021-07-24T09:58:03Z</dcterms:created>
  <dcterms:modified xsi:type="dcterms:W3CDTF">2021-07-25T11:28:32Z</dcterms:modified>
</cp:coreProperties>
</file>

<file path=docProps/thumbnail.jpeg>
</file>